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4"/>
  </p:notesMasterIdLst>
  <p:sldIdLst>
    <p:sldId id="358" r:id="rId3"/>
    <p:sldId id="403" r:id="rId4"/>
    <p:sldId id="391" r:id="rId5"/>
    <p:sldId id="382" r:id="rId6"/>
    <p:sldId id="381" r:id="rId7"/>
    <p:sldId id="404" r:id="rId8"/>
    <p:sldId id="410" r:id="rId9"/>
    <p:sldId id="389" r:id="rId10"/>
    <p:sldId id="406" r:id="rId11"/>
    <p:sldId id="393" r:id="rId12"/>
    <p:sldId id="396" r:id="rId13"/>
    <p:sldId id="397" r:id="rId14"/>
    <p:sldId id="398" r:id="rId15"/>
    <p:sldId id="399" r:id="rId16"/>
    <p:sldId id="400" r:id="rId17"/>
    <p:sldId id="401" r:id="rId18"/>
    <p:sldId id="376" r:id="rId19"/>
    <p:sldId id="392" r:id="rId20"/>
    <p:sldId id="377" r:id="rId21"/>
    <p:sldId id="378" r:id="rId22"/>
    <p:sldId id="38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guide id="3" pos="3250" userDrawn="1">
          <p15:clr>
            <a:srgbClr val="A4A3A4"/>
          </p15:clr>
        </p15:guide>
        <p15:guide id="4" orient="horz" pos="1049" userDrawn="1">
          <p15:clr>
            <a:srgbClr val="A4A3A4"/>
          </p15:clr>
        </p15:guide>
        <p15:guide id="5" orient="horz" pos="1434" userDrawn="1">
          <p15:clr>
            <a:srgbClr val="A4A3A4"/>
          </p15:clr>
        </p15:guide>
        <p15:guide id="6" pos="7310" userDrawn="1">
          <p15:clr>
            <a:srgbClr val="A4A3A4"/>
          </p15:clr>
        </p15:guide>
        <p15:guide id="7" pos="393" userDrawn="1">
          <p15:clr>
            <a:srgbClr val="A4A3A4"/>
          </p15:clr>
        </p15:guide>
        <p15:guide id="9" pos="2116" userDrawn="1">
          <p15:clr>
            <a:srgbClr val="A4A3A4"/>
          </p15:clr>
        </p15:guide>
        <p15:guide id="10" orient="horz" pos="2704" userDrawn="1">
          <p15:clr>
            <a:srgbClr val="A4A3A4"/>
          </p15:clr>
        </p15:guide>
        <p15:guide id="11" orient="horz" pos="1638" userDrawn="1">
          <p15:clr>
            <a:srgbClr val="A4A3A4"/>
          </p15:clr>
        </p15:guide>
        <p15:guide id="12" pos="4430" userDrawn="1">
          <p15:clr>
            <a:srgbClr val="A4A3A4"/>
          </p15:clr>
        </p15:guide>
        <p15:guide id="13"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60A8"/>
    <a:srgbClr val="FFFFFF"/>
    <a:srgbClr val="000000"/>
    <a:srgbClr val="E61A21"/>
    <a:srgbClr val="213771"/>
    <a:srgbClr val="7481A6"/>
    <a:srgbClr val="E8E8E8"/>
    <a:srgbClr val="BA3924"/>
    <a:srgbClr val="C7C5C4"/>
    <a:srgbClr val="ECF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96310" autoAdjust="0"/>
  </p:normalViewPr>
  <p:slideViewPr>
    <p:cSldViewPr snapToGrid="0">
      <p:cViewPr>
        <p:scale>
          <a:sx n="100" d="100"/>
          <a:sy n="100" d="100"/>
        </p:scale>
        <p:origin x="2244" y="1492"/>
      </p:cViewPr>
      <p:guideLst>
        <p:guide orient="horz" pos="2092"/>
        <p:guide pos="3840"/>
        <p:guide pos="3250"/>
        <p:guide orient="horz" pos="1049"/>
        <p:guide orient="horz" pos="1434"/>
        <p:guide pos="7310"/>
        <p:guide pos="393"/>
        <p:guide pos="2116"/>
        <p:guide orient="horz" pos="2704"/>
        <p:guide orient="horz" pos="1638"/>
        <p:guide pos="4430"/>
        <p:guide pos="526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2234E-BAC1-4633-ABB9-6E0823C3C7B8}" type="datetimeFigureOut">
              <a:rPr lang="zh-CN" altLang="en-US" smtClean="0"/>
              <a:pPr/>
              <a:t>2023/10/31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7C1DE-FB10-4DEB-AE8B-0218533D049B}" type="slidenum">
              <a:rPr lang="zh-CN" altLang="en-US" smtClean="0"/>
              <a:pPr/>
              <a:t>‹#›</a:t>
            </a:fld>
            <a:endParaRPr lang="zh-CN" altLang="en-US"/>
          </a:p>
        </p:txBody>
      </p:sp>
    </p:spTree>
    <p:extLst>
      <p:ext uri="{BB962C8B-B14F-4D97-AF65-F5344CB8AC3E}">
        <p14:creationId xmlns:p14="http://schemas.microsoft.com/office/powerpoint/2010/main" val="18128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7" name="组合 6"/>
          <p:cNvGrpSpPr/>
          <p:nvPr userDrawn="1"/>
        </p:nvGrpSpPr>
        <p:grpSpPr>
          <a:xfrm>
            <a:off x="-60960" y="30026"/>
            <a:ext cx="12313920" cy="6799787"/>
            <a:chOff x="-60960" y="30026"/>
            <a:chExt cx="12313920" cy="6799787"/>
          </a:xfrm>
        </p:grpSpPr>
        <p:grpSp>
          <p:nvGrpSpPr>
            <p:cNvPr id="8" name="组合 7"/>
            <p:cNvGrpSpPr/>
            <p:nvPr/>
          </p:nvGrpSpPr>
          <p:grpSpPr>
            <a:xfrm>
              <a:off x="-60960" y="30026"/>
              <a:ext cx="12313920" cy="275205"/>
              <a:chOff x="0" y="30026"/>
              <a:chExt cx="12252561" cy="275205"/>
            </a:xfrm>
          </p:grpSpPr>
          <p:grpSp>
            <p:nvGrpSpPr>
              <p:cNvPr id="1862" name="组合 1861"/>
              <p:cNvGrpSpPr/>
              <p:nvPr/>
            </p:nvGrpSpPr>
            <p:grpSpPr>
              <a:xfrm>
                <a:off x="0" y="30026"/>
                <a:ext cx="7145538" cy="275205"/>
                <a:chOff x="4739678" y="3153228"/>
                <a:chExt cx="7145538" cy="275205"/>
              </a:xfrm>
            </p:grpSpPr>
            <p:grpSp>
              <p:nvGrpSpPr>
                <p:cNvPr id="1908" name="组合 1907"/>
                <p:cNvGrpSpPr/>
                <p:nvPr/>
              </p:nvGrpSpPr>
              <p:grpSpPr>
                <a:xfrm>
                  <a:off x="4739678" y="3153228"/>
                  <a:ext cx="3598468" cy="275205"/>
                  <a:chOff x="4739678" y="3153228"/>
                  <a:chExt cx="3598468" cy="275205"/>
                </a:xfrm>
              </p:grpSpPr>
              <p:grpSp>
                <p:nvGrpSpPr>
                  <p:cNvPr id="1940" name="组合 1939"/>
                  <p:cNvGrpSpPr/>
                  <p:nvPr/>
                </p:nvGrpSpPr>
                <p:grpSpPr>
                  <a:xfrm>
                    <a:off x="4739678" y="3153228"/>
                    <a:ext cx="1824933" cy="275205"/>
                    <a:chOff x="4739678" y="3153228"/>
                    <a:chExt cx="1824933" cy="275205"/>
                  </a:xfrm>
                </p:grpSpPr>
                <p:grpSp>
                  <p:nvGrpSpPr>
                    <p:cNvPr id="1956" name="组合 1955"/>
                    <p:cNvGrpSpPr/>
                    <p:nvPr/>
                  </p:nvGrpSpPr>
                  <p:grpSpPr>
                    <a:xfrm>
                      <a:off x="4739678" y="3153228"/>
                      <a:ext cx="937222" cy="275205"/>
                      <a:chOff x="4739678" y="3153228"/>
                      <a:chExt cx="937222" cy="275205"/>
                    </a:xfrm>
                  </p:grpSpPr>
                  <p:grpSp>
                    <p:nvGrpSpPr>
                      <p:cNvPr id="1964" name="组合 1963"/>
                      <p:cNvGrpSpPr/>
                      <p:nvPr/>
                    </p:nvGrpSpPr>
                    <p:grpSpPr>
                      <a:xfrm>
                        <a:off x="4739678" y="3153228"/>
                        <a:ext cx="494310" cy="275205"/>
                        <a:chOff x="4739678" y="3153228"/>
                        <a:chExt cx="494310" cy="275205"/>
                      </a:xfrm>
                    </p:grpSpPr>
                    <p:cxnSp>
                      <p:nvCxnSpPr>
                        <p:cNvPr id="1968" name="直接连接符 19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69" name="直接连接符 19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65" name="组合 1964"/>
                      <p:cNvGrpSpPr/>
                      <p:nvPr/>
                    </p:nvGrpSpPr>
                    <p:grpSpPr>
                      <a:xfrm>
                        <a:off x="5182590" y="3153228"/>
                        <a:ext cx="494310" cy="275205"/>
                        <a:chOff x="4739678" y="3153228"/>
                        <a:chExt cx="494310" cy="275205"/>
                      </a:xfrm>
                    </p:grpSpPr>
                    <p:cxnSp>
                      <p:nvCxnSpPr>
                        <p:cNvPr id="1966" name="直接连接符 19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67" name="直接连接符 19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57" name="组合 1956"/>
                    <p:cNvGrpSpPr/>
                    <p:nvPr/>
                  </p:nvGrpSpPr>
                  <p:grpSpPr>
                    <a:xfrm>
                      <a:off x="5627389" y="3153228"/>
                      <a:ext cx="937222" cy="275205"/>
                      <a:chOff x="4739678" y="3153228"/>
                      <a:chExt cx="937222" cy="275205"/>
                    </a:xfrm>
                  </p:grpSpPr>
                  <p:grpSp>
                    <p:nvGrpSpPr>
                      <p:cNvPr id="1958" name="组合 1957"/>
                      <p:cNvGrpSpPr/>
                      <p:nvPr/>
                    </p:nvGrpSpPr>
                    <p:grpSpPr>
                      <a:xfrm>
                        <a:off x="4739678" y="3153228"/>
                        <a:ext cx="494310" cy="275205"/>
                        <a:chOff x="4739678" y="3153228"/>
                        <a:chExt cx="494310" cy="275205"/>
                      </a:xfrm>
                    </p:grpSpPr>
                    <p:cxnSp>
                      <p:nvCxnSpPr>
                        <p:cNvPr id="1962" name="直接连接符 19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63" name="直接连接符 19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59" name="组合 1958"/>
                      <p:cNvGrpSpPr/>
                      <p:nvPr/>
                    </p:nvGrpSpPr>
                    <p:grpSpPr>
                      <a:xfrm>
                        <a:off x="5182590" y="3153228"/>
                        <a:ext cx="494310" cy="275205"/>
                        <a:chOff x="4739678" y="3153228"/>
                        <a:chExt cx="494310" cy="275205"/>
                      </a:xfrm>
                    </p:grpSpPr>
                    <p:cxnSp>
                      <p:nvCxnSpPr>
                        <p:cNvPr id="1960" name="直接连接符 19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61" name="直接连接符 19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941" name="组合 1940"/>
                  <p:cNvGrpSpPr/>
                  <p:nvPr/>
                </p:nvGrpSpPr>
                <p:grpSpPr>
                  <a:xfrm>
                    <a:off x="6513213" y="3153228"/>
                    <a:ext cx="1824933" cy="275205"/>
                    <a:chOff x="4739678" y="3153228"/>
                    <a:chExt cx="1824933" cy="275205"/>
                  </a:xfrm>
                </p:grpSpPr>
                <p:grpSp>
                  <p:nvGrpSpPr>
                    <p:cNvPr id="1942" name="组合 1941"/>
                    <p:cNvGrpSpPr/>
                    <p:nvPr/>
                  </p:nvGrpSpPr>
                  <p:grpSpPr>
                    <a:xfrm>
                      <a:off x="4739678" y="3153228"/>
                      <a:ext cx="937222" cy="275205"/>
                      <a:chOff x="4739678" y="3153228"/>
                      <a:chExt cx="937222" cy="275205"/>
                    </a:xfrm>
                  </p:grpSpPr>
                  <p:grpSp>
                    <p:nvGrpSpPr>
                      <p:cNvPr id="1950" name="组合 1949"/>
                      <p:cNvGrpSpPr/>
                      <p:nvPr/>
                    </p:nvGrpSpPr>
                    <p:grpSpPr>
                      <a:xfrm>
                        <a:off x="4739678" y="3153228"/>
                        <a:ext cx="494310" cy="275205"/>
                        <a:chOff x="4739678" y="3153228"/>
                        <a:chExt cx="494310" cy="275205"/>
                      </a:xfrm>
                    </p:grpSpPr>
                    <p:cxnSp>
                      <p:nvCxnSpPr>
                        <p:cNvPr id="1954" name="直接连接符 19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55" name="直接连接符 19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51" name="组合 1950"/>
                      <p:cNvGrpSpPr/>
                      <p:nvPr/>
                    </p:nvGrpSpPr>
                    <p:grpSpPr>
                      <a:xfrm>
                        <a:off x="5182590" y="3153228"/>
                        <a:ext cx="494310" cy="275205"/>
                        <a:chOff x="4739678" y="3153228"/>
                        <a:chExt cx="494310" cy="275205"/>
                      </a:xfrm>
                    </p:grpSpPr>
                    <p:cxnSp>
                      <p:nvCxnSpPr>
                        <p:cNvPr id="1952" name="直接连接符 19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53" name="直接连接符 19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43" name="组合 1942"/>
                    <p:cNvGrpSpPr/>
                    <p:nvPr/>
                  </p:nvGrpSpPr>
                  <p:grpSpPr>
                    <a:xfrm>
                      <a:off x="5627389" y="3153228"/>
                      <a:ext cx="937222" cy="275205"/>
                      <a:chOff x="4739678" y="3153228"/>
                      <a:chExt cx="937222" cy="275205"/>
                    </a:xfrm>
                  </p:grpSpPr>
                  <p:grpSp>
                    <p:nvGrpSpPr>
                      <p:cNvPr id="1944" name="组合 1943"/>
                      <p:cNvGrpSpPr/>
                      <p:nvPr/>
                    </p:nvGrpSpPr>
                    <p:grpSpPr>
                      <a:xfrm>
                        <a:off x="4739678" y="3153228"/>
                        <a:ext cx="494310" cy="275205"/>
                        <a:chOff x="4739678" y="3153228"/>
                        <a:chExt cx="494310" cy="275205"/>
                      </a:xfrm>
                    </p:grpSpPr>
                    <p:cxnSp>
                      <p:nvCxnSpPr>
                        <p:cNvPr id="1948" name="直接连接符 19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49" name="直接连接符 19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45" name="组合 1944"/>
                      <p:cNvGrpSpPr/>
                      <p:nvPr/>
                    </p:nvGrpSpPr>
                    <p:grpSpPr>
                      <a:xfrm>
                        <a:off x="5182590" y="3153228"/>
                        <a:ext cx="494310" cy="275205"/>
                        <a:chOff x="4739678" y="3153228"/>
                        <a:chExt cx="494310" cy="275205"/>
                      </a:xfrm>
                    </p:grpSpPr>
                    <p:cxnSp>
                      <p:nvCxnSpPr>
                        <p:cNvPr id="1946" name="直接连接符 19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47" name="直接连接符 19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909" name="组合 1908"/>
                <p:cNvGrpSpPr/>
                <p:nvPr/>
              </p:nvGrpSpPr>
              <p:grpSpPr>
                <a:xfrm>
                  <a:off x="8286748" y="3153228"/>
                  <a:ext cx="3598468" cy="275205"/>
                  <a:chOff x="4739678" y="3153228"/>
                  <a:chExt cx="3598468" cy="275205"/>
                </a:xfrm>
              </p:grpSpPr>
              <p:grpSp>
                <p:nvGrpSpPr>
                  <p:cNvPr id="1910" name="组合 1909"/>
                  <p:cNvGrpSpPr/>
                  <p:nvPr/>
                </p:nvGrpSpPr>
                <p:grpSpPr>
                  <a:xfrm>
                    <a:off x="4739678" y="3153228"/>
                    <a:ext cx="1824933" cy="275205"/>
                    <a:chOff x="4739678" y="3153228"/>
                    <a:chExt cx="1824933" cy="275205"/>
                  </a:xfrm>
                </p:grpSpPr>
                <p:grpSp>
                  <p:nvGrpSpPr>
                    <p:cNvPr id="1926" name="组合 1925"/>
                    <p:cNvGrpSpPr/>
                    <p:nvPr/>
                  </p:nvGrpSpPr>
                  <p:grpSpPr>
                    <a:xfrm>
                      <a:off x="4739678" y="3153228"/>
                      <a:ext cx="937222" cy="275205"/>
                      <a:chOff x="4739678" y="3153228"/>
                      <a:chExt cx="937222" cy="275205"/>
                    </a:xfrm>
                  </p:grpSpPr>
                  <p:grpSp>
                    <p:nvGrpSpPr>
                      <p:cNvPr id="1934" name="组合 1933"/>
                      <p:cNvGrpSpPr/>
                      <p:nvPr/>
                    </p:nvGrpSpPr>
                    <p:grpSpPr>
                      <a:xfrm>
                        <a:off x="4739678" y="3153228"/>
                        <a:ext cx="494310" cy="275205"/>
                        <a:chOff x="4739678" y="3153228"/>
                        <a:chExt cx="494310" cy="275205"/>
                      </a:xfrm>
                    </p:grpSpPr>
                    <p:cxnSp>
                      <p:nvCxnSpPr>
                        <p:cNvPr id="1938" name="直接连接符 19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9" name="直接连接符 19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35" name="组合 1934"/>
                      <p:cNvGrpSpPr/>
                      <p:nvPr/>
                    </p:nvGrpSpPr>
                    <p:grpSpPr>
                      <a:xfrm>
                        <a:off x="5182590" y="3153228"/>
                        <a:ext cx="494310" cy="275205"/>
                        <a:chOff x="4739678" y="3153228"/>
                        <a:chExt cx="494310" cy="275205"/>
                      </a:xfrm>
                    </p:grpSpPr>
                    <p:cxnSp>
                      <p:nvCxnSpPr>
                        <p:cNvPr id="1936" name="直接连接符 19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7" name="直接连接符 19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27" name="组合 1926"/>
                    <p:cNvGrpSpPr/>
                    <p:nvPr/>
                  </p:nvGrpSpPr>
                  <p:grpSpPr>
                    <a:xfrm>
                      <a:off x="5627389" y="3153228"/>
                      <a:ext cx="937222" cy="275205"/>
                      <a:chOff x="4739678" y="3153228"/>
                      <a:chExt cx="937222" cy="275205"/>
                    </a:xfrm>
                  </p:grpSpPr>
                  <p:grpSp>
                    <p:nvGrpSpPr>
                      <p:cNvPr id="1928" name="组合 1927"/>
                      <p:cNvGrpSpPr/>
                      <p:nvPr/>
                    </p:nvGrpSpPr>
                    <p:grpSpPr>
                      <a:xfrm>
                        <a:off x="4739678" y="3153228"/>
                        <a:ext cx="494310" cy="275205"/>
                        <a:chOff x="4739678" y="3153228"/>
                        <a:chExt cx="494310" cy="275205"/>
                      </a:xfrm>
                    </p:grpSpPr>
                    <p:cxnSp>
                      <p:nvCxnSpPr>
                        <p:cNvPr id="1932" name="直接连接符 19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3" name="直接连接符 19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29" name="组合 1928"/>
                      <p:cNvGrpSpPr/>
                      <p:nvPr/>
                    </p:nvGrpSpPr>
                    <p:grpSpPr>
                      <a:xfrm>
                        <a:off x="5182590" y="3153228"/>
                        <a:ext cx="494310" cy="275205"/>
                        <a:chOff x="4739678" y="3153228"/>
                        <a:chExt cx="494310" cy="275205"/>
                      </a:xfrm>
                    </p:grpSpPr>
                    <p:cxnSp>
                      <p:nvCxnSpPr>
                        <p:cNvPr id="1930" name="直接连接符 19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1" name="直接连接符 19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911" name="组合 1910"/>
                  <p:cNvGrpSpPr/>
                  <p:nvPr/>
                </p:nvGrpSpPr>
                <p:grpSpPr>
                  <a:xfrm>
                    <a:off x="6513213" y="3153228"/>
                    <a:ext cx="1824933" cy="275205"/>
                    <a:chOff x="4739678" y="3153228"/>
                    <a:chExt cx="1824933" cy="275205"/>
                  </a:xfrm>
                </p:grpSpPr>
                <p:grpSp>
                  <p:nvGrpSpPr>
                    <p:cNvPr id="1912" name="组合 1911"/>
                    <p:cNvGrpSpPr/>
                    <p:nvPr/>
                  </p:nvGrpSpPr>
                  <p:grpSpPr>
                    <a:xfrm>
                      <a:off x="4739678" y="3153228"/>
                      <a:ext cx="937222" cy="275205"/>
                      <a:chOff x="4739678" y="3153228"/>
                      <a:chExt cx="937222" cy="275205"/>
                    </a:xfrm>
                  </p:grpSpPr>
                  <p:grpSp>
                    <p:nvGrpSpPr>
                      <p:cNvPr id="1920" name="组合 1919"/>
                      <p:cNvGrpSpPr/>
                      <p:nvPr/>
                    </p:nvGrpSpPr>
                    <p:grpSpPr>
                      <a:xfrm>
                        <a:off x="4739678" y="3153228"/>
                        <a:ext cx="494310" cy="275205"/>
                        <a:chOff x="4739678" y="3153228"/>
                        <a:chExt cx="494310" cy="275205"/>
                      </a:xfrm>
                    </p:grpSpPr>
                    <p:cxnSp>
                      <p:nvCxnSpPr>
                        <p:cNvPr id="1924" name="直接连接符 19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25" name="直接连接符 19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21" name="组合 1920"/>
                      <p:cNvGrpSpPr/>
                      <p:nvPr/>
                    </p:nvGrpSpPr>
                    <p:grpSpPr>
                      <a:xfrm>
                        <a:off x="5182590" y="3153228"/>
                        <a:ext cx="494310" cy="275205"/>
                        <a:chOff x="4739678" y="3153228"/>
                        <a:chExt cx="494310" cy="275205"/>
                      </a:xfrm>
                    </p:grpSpPr>
                    <p:cxnSp>
                      <p:nvCxnSpPr>
                        <p:cNvPr id="1922" name="直接连接符 19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23" name="直接连接符 19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13" name="组合 1912"/>
                    <p:cNvGrpSpPr/>
                    <p:nvPr/>
                  </p:nvGrpSpPr>
                  <p:grpSpPr>
                    <a:xfrm>
                      <a:off x="5627389" y="3153228"/>
                      <a:ext cx="937222" cy="275205"/>
                      <a:chOff x="4739678" y="3153228"/>
                      <a:chExt cx="937222" cy="275205"/>
                    </a:xfrm>
                  </p:grpSpPr>
                  <p:grpSp>
                    <p:nvGrpSpPr>
                      <p:cNvPr id="1914" name="组合 1913"/>
                      <p:cNvGrpSpPr/>
                      <p:nvPr/>
                    </p:nvGrpSpPr>
                    <p:grpSpPr>
                      <a:xfrm>
                        <a:off x="4739678" y="3153228"/>
                        <a:ext cx="494310" cy="275205"/>
                        <a:chOff x="4739678" y="3153228"/>
                        <a:chExt cx="494310" cy="275205"/>
                      </a:xfrm>
                    </p:grpSpPr>
                    <p:cxnSp>
                      <p:nvCxnSpPr>
                        <p:cNvPr id="1918" name="直接连接符 19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19" name="直接连接符 19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15" name="组合 1914"/>
                      <p:cNvGrpSpPr/>
                      <p:nvPr/>
                    </p:nvGrpSpPr>
                    <p:grpSpPr>
                      <a:xfrm>
                        <a:off x="5182590" y="3153228"/>
                        <a:ext cx="494310" cy="275205"/>
                        <a:chOff x="4739678" y="3153228"/>
                        <a:chExt cx="494310" cy="275205"/>
                      </a:xfrm>
                    </p:grpSpPr>
                    <p:cxnSp>
                      <p:nvCxnSpPr>
                        <p:cNvPr id="1916" name="直接连接符 19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17" name="直接连接符 19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863" name="组合 1862"/>
              <p:cNvGrpSpPr/>
              <p:nvPr/>
            </p:nvGrpSpPr>
            <p:grpSpPr>
              <a:xfrm>
                <a:off x="7099663" y="30026"/>
                <a:ext cx="5152898" cy="275205"/>
                <a:chOff x="4739678" y="3153228"/>
                <a:chExt cx="5152898" cy="275205"/>
              </a:xfrm>
            </p:grpSpPr>
            <p:grpSp>
              <p:nvGrpSpPr>
                <p:cNvPr id="1864" name="组合 1863"/>
                <p:cNvGrpSpPr/>
                <p:nvPr/>
              </p:nvGrpSpPr>
              <p:grpSpPr>
                <a:xfrm>
                  <a:off x="4739678" y="3153228"/>
                  <a:ext cx="3598468" cy="275205"/>
                  <a:chOff x="4739678" y="3153228"/>
                  <a:chExt cx="3598468" cy="275205"/>
                </a:xfrm>
              </p:grpSpPr>
              <p:grpSp>
                <p:nvGrpSpPr>
                  <p:cNvPr id="1878" name="组合 1877"/>
                  <p:cNvGrpSpPr/>
                  <p:nvPr/>
                </p:nvGrpSpPr>
                <p:grpSpPr>
                  <a:xfrm>
                    <a:off x="4739678" y="3153228"/>
                    <a:ext cx="1824933" cy="275205"/>
                    <a:chOff x="4739678" y="3153228"/>
                    <a:chExt cx="1824933" cy="275205"/>
                  </a:xfrm>
                </p:grpSpPr>
                <p:grpSp>
                  <p:nvGrpSpPr>
                    <p:cNvPr id="1894" name="组合 1893"/>
                    <p:cNvGrpSpPr/>
                    <p:nvPr/>
                  </p:nvGrpSpPr>
                  <p:grpSpPr>
                    <a:xfrm>
                      <a:off x="4739678" y="3153228"/>
                      <a:ext cx="937222" cy="275205"/>
                      <a:chOff x="4739678" y="3153228"/>
                      <a:chExt cx="937222" cy="275205"/>
                    </a:xfrm>
                  </p:grpSpPr>
                  <p:grpSp>
                    <p:nvGrpSpPr>
                      <p:cNvPr id="1902" name="组合 1901"/>
                      <p:cNvGrpSpPr/>
                      <p:nvPr/>
                    </p:nvGrpSpPr>
                    <p:grpSpPr>
                      <a:xfrm>
                        <a:off x="4739678" y="3153228"/>
                        <a:ext cx="494310" cy="275205"/>
                        <a:chOff x="4739678" y="3153228"/>
                        <a:chExt cx="494310" cy="275205"/>
                      </a:xfrm>
                    </p:grpSpPr>
                    <p:cxnSp>
                      <p:nvCxnSpPr>
                        <p:cNvPr id="1906" name="直接连接符 19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07" name="直接连接符 19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03" name="组合 1902"/>
                      <p:cNvGrpSpPr/>
                      <p:nvPr/>
                    </p:nvGrpSpPr>
                    <p:grpSpPr>
                      <a:xfrm>
                        <a:off x="5182590" y="3153228"/>
                        <a:ext cx="494310" cy="275205"/>
                        <a:chOff x="4739678" y="3153228"/>
                        <a:chExt cx="494310" cy="275205"/>
                      </a:xfrm>
                    </p:grpSpPr>
                    <p:cxnSp>
                      <p:nvCxnSpPr>
                        <p:cNvPr id="1904" name="直接连接符 19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05" name="直接连接符 19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95" name="组合 1894"/>
                    <p:cNvGrpSpPr/>
                    <p:nvPr/>
                  </p:nvGrpSpPr>
                  <p:grpSpPr>
                    <a:xfrm>
                      <a:off x="5627389" y="3153228"/>
                      <a:ext cx="937222" cy="275205"/>
                      <a:chOff x="4739678" y="3153228"/>
                      <a:chExt cx="937222" cy="275205"/>
                    </a:xfrm>
                  </p:grpSpPr>
                  <p:grpSp>
                    <p:nvGrpSpPr>
                      <p:cNvPr id="1896" name="组合 1895"/>
                      <p:cNvGrpSpPr/>
                      <p:nvPr/>
                    </p:nvGrpSpPr>
                    <p:grpSpPr>
                      <a:xfrm>
                        <a:off x="4739678" y="3153228"/>
                        <a:ext cx="494310" cy="275205"/>
                        <a:chOff x="4739678" y="3153228"/>
                        <a:chExt cx="494310" cy="275205"/>
                      </a:xfrm>
                    </p:grpSpPr>
                    <p:cxnSp>
                      <p:nvCxnSpPr>
                        <p:cNvPr id="1900" name="直接连接符 18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01" name="直接连接符 19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97" name="组合 1896"/>
                      <p:cNvGrpSpPr/>
                      <p:nvPr/>
                    </p:nvGrpSpPr>
                    <p:grpSpPr>
                      <a:xfrm>
                        <a:off x="5182590" y="3153228"/>
                        <a:ext cx="494310" cy="275205"/>
                        <a:chOff x="4739678" y="3153228"/>
                        <a:chExt cx="494310" cy="275205"/>
                      </a:xfrm>
                    </p:grpSpPr>
                    <p:cxnSp>
                      <p:nvCxnSpPr>
                        <p:cNvPr id="1898" name="直接连接符 18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9" name="直接连接符 18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79" name="组合 1878"/>
                  <p:cNvGrpSpPr/>
                  <p:nvPr/>
                </p:nvGrpSpPr>
                <p:grpSpPr>
                  <a:xfrm>
                    <a:off x="6513213" y="3153228"/>
                    <a:ext cx="1824933" cy="275205"/>
                    <a:chOff x="4739678" y="3153228"/>
                    <a:chExt cx="1824933" cy="275205"/>
                  </a:xfrm>
                </p:grpSpPr>
                <p:grpSp>
                  <p:nvGrpSpPr>
                    <p:cNvPr id="1880" name="组合 1879"/>
                    <p:cNvGrpSpPr/>
                    <p:nvPr/>
                  </p:nvGrpSpPr>
                  <p:grpSpPr>
                    <a:xfrm>
                      <a:off x="4739678" y="3153228"/>
                      <a:ext cx="937222" cy="275205"/>
                      <a:chOff x="4739678" y="3153228"/>
                      <a:chExt cx="937222" cy="275205"/>
                    </a:xfrm>
                  </p:grpSpPr>
                  <p:grpSp>
                    <p:nvGrpSpPr>
                      <p:cNvPr id="1888" name="组合 1887"/>
                      <p:cNvGrpSpPr/>
                      <p:nvPr/>
                    </p:nvGrpSpPr>
                    <p:grpSpPr>
                      <a:xfrm>
                        <a:off x="4739678" y="3153228"/>
                        <a:ext cx="494310" cy="275205"/>
                        <a:chOff x="4739678" y="3153228"/>
                        <a:chExt cx="494310" cy="275205"/>
                      </a:xfrm>
                    </p:grpSpPr>
                    <p:cxnSp>
                      <p:nvCxnSpPr>
                        <p:cNvPr id="1892" name="直接连接符 18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3" name="直接连接符 18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89" name="组合 1888"/>
                      <p:cNvGrpSpPr/>
                      <p:nvPr/>
                    </p:nvGrpSpPr>
                    <p:grpSpPr>
                      <a:xfrm>
                        <a:off x="5182590" y="3153228"/>
                        <a:ext cx="494310" cy="275205"/>
                        <a:chOff x="4739678" y="3153228"/>
                        <a:chExt cx="494310" cy="275205"/>
                      </a:xfrm>
                    </p:grpSpPr>
                    <p:cxnSp>
                      <p:nvCxnSpPr>
                        <p:cNvPr id="1890" name="直接连接符 18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1" name="直接连接符 18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1" name="组合 1880"/>
                    <p:cNvGrpSpPr/>
                    <p:nvPr/>
                  </p:nvGrpSpPr>
                  <p:grpSpPr>
                    <a:xfrm>
                      <a:off x="5627389" y="3153228"/>
                      <a:ext cx="937222" cy="275205"/>
                      <a:chOff x="4739678" y="3153228"/>
                      <a:chExt cx="937222" cy="275205"/>
                    </a:xfrm>
                  </p:grpSpPr>
                  <p:grpSp>
                    <p:nvGrpSpPr>
                      <p:cNvPr id="1882" name="组合 1881"/>
                      <p:cNvGrpSpPr/>
                      <p:nvPr/>
                    </p:nvGrpSpPr>
                    <p:grpSpPr>
                      <a:xfrm>
                        <a:off x="4739678" y="3153228"/>
                        <a:ext cx="494310" cy="275205"/>
                        <a:chOff x="4739678" y="3153228"/>
                        <a:chExt cx="494310" cy="275205"/>
                      </a:xfrm>
                    </p:grpSpPr>
                    <p:cxnSp>
                      <p:nvCxnSpPr>
                        <p:cNvPr id="1886" name="直接连接符 18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87" name="直接连接符 18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83" name="组合 1882"/>
                      <p:cNvGrpSpPr/>
                      <p:nvPr/>
                    </p:nvGrpSpPr>
                    <p:grpSpPr>
                      <a:xfrm>
                        <a:off x="5182590" y="3153228"/>
                        <a:ext cx="494310" cy="275205"/>
                        <a:chOff x="4739678" y="3153228"/>
                        <a:chExt cx="494310" cy="275205"/>
                      </a:xfrm>
                    </p:grpSpPr>
                    <p:cxnSp>
                      <p:nvCxnSpPr>
                        <p:cNvPr id="1884" name="直接连接符 18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85" name="直接连接符 18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65" name="组合 1864"/>
                <p:cNvGrpSpPr/>
                <p:nvPr/>
              </p:nvGrpSpPr>
              <p:grpSpPr>
                <a:xfrm>
                  <a:off x="8286748" y="3153228"/>
                  <a:ext cx="1605828" cy="275205"/>
                  <a:chOff x="4739678" y="3153228"/>
                  <a:chExt cx="1605828" cy="275205"/>
                </a:xfrm>
              </p:grpSpPr>
              <p:grpSp>
                <p:nvGrpSpPr>
                  <p:cNvPr id="1866" name="组合 1865"/>
                  <p:cNvGrpSpPr/>
                  <p:nvPr/>
                </p:nvGrpSpPr>
                <p:grpSpPr>
                  <a:xfrm>
                    <a:off x="4739678" y="3153228"/>
                    <a:ext cx="937222" cy="275205"/>
                    <a:chOff x="4739678" y="3153228"/>
                    <a:chExt cx="937222" cy="275205"/>
                  </a:xfrm>
                </p:grpSpPr>
                <p:grpSp>
                  <p:nvGrpSpPr>
                    <p:cNvPr id="1872" name="组合 1871"/>
                    <p:cNvGrpSpPr/>
                    <p:nvPr/>
                  </p:nvGrpSpPr>
                  <p:grpSpPr>
                    <a:xfrm>
                      <a:off x="4739678" y="3153228"/>
                      <a:ext cx="494310" cy="275205"/>
                      <a:chOff x="4739678" y="3153228"/>
                      <a:chExt cx="494310" cy="275205"/>
                    </a:xfrm>
                  </p:grpSpPr>
                  <p:cxnSp>
                    <p:nvCxnSpPr>
                      <p:cNvPr id="1876" name="直接连接符 18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77" name="直接连接符 18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73" name="组合 1872"/>
                    <p:cNvGrpSpPr/>
                    <p:nvPr/>
                  </p:nvGrpSpPr>
                  <p:grpSpPr>
                    <a:xfrm>
                      <a:off x="5182590" y="3153228"/>
                      <a:ext cx="494310" cy="275205"/>
                      <a:chOff x="4739678" y="3153228"/>
                      <a:chExt cx="494310" cy="275205"/>
                    </a:xfrm>
                  </p:grpSpPr>
                  <p:cxnSp>
                    <p:nvCxnSpPr>
                      <p:cNvPr id="1874" name="直接连接符 18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75" name="直接连接符 18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67" name="组合 1866"/>
                  <p:cNvGrpSpPr/>
                  <p:nvPr/>
                </p:nvGrpSpPr>
                <p:grpSpPr>
                  <a:xfrm>
                    <a:off x="5627389" y="3153228"/>
                    <a:ext cx="718117" cy="275205"/>
                    <a:chOff x="4739678" y="3153228"/>
                    <a:chExt cx="718117" cy="275205"/>
                  </a:xfrm>
                </p:grpSpPr>
                <p:grpSp>
                  <p:nvGrpSpPr>
                    <p:cNvPr id="1868" name="组合 1867"/>
                    <p:cNvGrpSpPr/>
                    <p:nvPr/>
                  </p:nvGrpSpPr>
                  <p:grpSpPr>
                    <a:xfrm>
                      <a:off x="4739678" y="3153228"/>
                      <a:ext cx="494310" cy="275205"/>
                      <a:chOff x="4739678" y="3153228"/>
                      <a:chExt cx="494310" cy="275205"/>
                    </a:xfrm>
                  </p:grpSpPr>
                  <p:cxnSp>
                    <p:nvCxnSpPr>
                      <p:cNvPr id="1870" name="直接连接符 18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71" name="直接连接符 18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869" name="直接连接符 1868"/>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9" name="组合 8"/>
            <p:cNvGrpSpPr/>
            <p:nvPr/>
          </p:nvGrpSpPr>
          <p:grpSpPr>
            <a:xfrm>
              <a:off x="-60960" y="413825"/>
              <a:ext cx="12313920" cy="275205"/>
              <a:chOff x="0" y="30026"/>
              <a:chExt cx="12252561" cy="275205"/>
            </a:xfrm>
          </p:grpSpPr>
          <p:grpSp>
            <p:nvGrpSpPr>
              <p:cNvPr id="1754" name="组合 1753"/>
              <p:cNvGrpSpPr/>
              <p:nvPr/>
            </p:nvGrpSpPr>
            <p:grpSpPr>
              <a:xfrm>
                <a:off x="0" y="30026"/>
                <a:ext cx="7145538" cy="275205"/>
                <a:chOff x="4739678" y="3153228"/>
                <a:chExt cx="7145538" cy="275205"/>
              </a:xfrm>
            </p:grpSpPr>
            <p:grpSp>
              <p:nvGrpSpPr>
                <p:cNvPr id="1800" name="组合 1799"/>
                <p:cNvGrpSpPr/>
                <p:nvPr/>
              </p:nvGrpSpPr>
              <p:grpSpPr>
                <a:xfrm>
                  <a:off x="4739678" y="3153228"/>
                  <a:ext cx="3598468" cy="275205"/>
                  <a:chOff x="4739678" y="3153228"/>
                  <a:chExt cx="3598468" cy="275205"/>
                </a:xfrm>
              </p:grpSpPr>
              <p:grpSp>
                <p:nvGrpSpPr>
                  <p:cNvPr id="1832" name="组合 1831"/>
                  <p:cNvGrpSpPr/>
                  <p:nvPr/>
                </p:nvGrpSpPr>
                <p:grpSpPr>
                  <a:xfrm>
                    <a:off x="4739678" y="3153228"/>
                    <a:ext cx="1824933" cy="275205"/>
                    <a:chOff x="4739678" y="3153228"/>
                    <a:chExt cx="1824933" cy="275205"/>
                  </a:xfrm>
                </p:grpSpPr>
                <p:grpSp>
                  <p:nvGrpSpPr>
                    <p:cNvPr id="1848" name="组合 1847"/>
                    <p:cNvGrpSpPr/>
                    <p:nvPr/>
                  </p:nvGrpSpPr>
                  <p:grpSpPr>
                    <a:xfrm>
                      <a:off x="4739678" y="3153228"/>
                      <a:ext cx="937222" cy="275205"/>
                      <a:chOff x="4739678" y="3153228"/>
                      <a:chExt cx="937222" cy="275205"/>
                    </a:xfrm>
                  </p:grpSpPr>
                  <p:grpSp>
                    <p:nvGrpSpPr>
                      <p:cNvPr id="1856" name="组合 1855"/>
                      <p:cNvGrpSpPr/>
                      <p:nvPr/>
                    </p:nvGrpSpPr>
                    <p:grpSpPr>
                      <a:xfrm>
                        <a:off x="4739678" y="3153228"/>
                        <a:ext cx="494310" cy="275205"/>
                        <a:chOff x="4739678" y="3153228"/>
                        <a:chExt cx="494310" cy="275205"/>
                      </a:xfrm>
                    </p:grpSpPr>
                    <p:cxnSp>
                      <p:nvCxnSpPr>
                        <p:cNvPr id="1860" name="直接连接符 18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61" name="直接连接符 18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57" name="组合 1856"/>
                      <p:cNvGrpSpPr/>
                      <p:nvPr/>
                    </p:nvGrpSpPr>
                    <p:grpSpPr>
                      <a:xfrm>
                        <a:off x="5182590" y="3153228"/>
                        <a:ext cx="494310" cy="275205"/>
                        <a:chOff x="4739678" y="3153228"/>
                        <a:chExt cx="494310" cy="275205"/>
                      </a:xfrm>
                    </p:grpSpPr>
                    <p:cxnSp>
                      <p:nvCxnSpPr>
                        <p:cNvPr id="1858" name="直接连接符 18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59" name="直接连接符 18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49" name="组合 1848"/>
                    <p:cNvGrpSpPr/>
                    <p:nvPr/>
                  </p:nvGrpSpPr>
                  <p:grpSpPr>
                    <a:xfrm>
                      <a:off x="5627389" y="3153228"/>
                      <a:ext cx="937222" cy="275205"/>
                      <a:chOff x="4739678" y="3153228"/>
                      <a:chExt cx="937222" cy="275205"/>
                    </a:xfrm>
                  </p:grpSpPr>
                  <p:grpSp>
                    <p:nvGrpSpPr>
                      <p:cNvPr id="1850" name="组合 1849"/>
                      <p:cNvGrpSpPr/>
                      <p:nvPr/>
                    </p:nvGrpSpPr>
                    <p:grpSpPr>
                      <a:xfrm>
                        <a:off x="4739678" y="3153228"/>
                        <a:ext cx="494310" cy="275205"/>
                        <a:chOff x="4739678" y="3153228"/>
                        <a:chExt cx="494310" cy="275205"/>
                      </a:xfrm>
                    </p:grpSpPr>
                    <p:cxnSp>
                      <p:nvCxnSpPr>
                        <p:cNvPr id="1854" name="直接连接符 18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55" name="直接连接符 18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51" name="组合 1850"/>
                      <p:cNvGrpSpPr/>
                      <p:nvPr/>
                    </p:nvGrpSpPr>
                    <p:grpSpPr>
                      <a:xfrm>
                        <a:off x="5182590" y="3153228"/>
                        <a:ext cx="494310" cy="275205"/>
                        <a:chOff x="4739678" y="3153228"/>
                        <a:chExt cx="494310" cy="275205"/>
                      </a:xfrm>
                    </p:grpSpPr>
                    <p:cxnSp>
                      <p:nvCxnSpPr>
                        <p:cNvPr id="1852" name="直接连接符 18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53" name="直接连接符 18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33" name="组合 1832"/>
                  <p:cNvGrpSpPr/>
                  <p:nvPr/>
                </p:nvGrpSpPr>
                <p:grpSpPr>
                  <a:xfrm>
                    <a:off x="6513213" y="3153228"/>
                    <a:ext cx="1824933" cy="275205"/>
                    <a:chOff x="4739678" y="3153228"/>
                    <a:chExt cx="1824933" cy="275205"/>
                  </a:xfrm>
                </p:grpSpPr>
                <p:grpSp>
                  <p:nvGrpSpPr>
                    <p:cNvPr id="1834" name="组合 1833"/>
                    <p:cNvGrpSpPr/>
                    <p:nvPr/>
                  </p:nvGrpSpPr>
                  <p:grpSpPr>
                    <a:xfrm>
                      <a:off x="4739678" y="3153228"/>
                      <a:ext cx="937222" cy="275205"/>
                      <a:chOff x="4739678" y="3153228"/>
                      <a:chExt cx="937222" cy="275205"/>
                    </a:xfrm>
                  </p:grpSpPr>
                  <p:grpSp>
                    <p:nvGrpSpPr>
                      <p:cNvPr id="1842" name="组合 1841"/>
                      <p:cNvGrpSpPr/>
                      <p:nvPr/>
                    </p:nvGrpSpPr>
                    <p:grpSpPr>
                      <a:xfrm>
                        <a:off x="4739678" y="3153228"/>
                        <a:ext cx="494310" cy="275205"/>
                        <a:chOff x="4739678" y="3153228"/>
                        <a:chExt cx="494310" cy="275205"/>
                      </a:xfrm>
                    </p:grpSpPr>
                    <p:cxnSp>
                      <p:nvCxnSpPr>
                        <p:cNvPr id="1846" name="直接连接符 18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47" name="直接连接符 18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43" name="组合 1842"/>
                      <p:cNvGrpSpPr/>
                      <p:nvPr/>
                    </p:nvGrpSpPr>
                    <p:grpSpPr>
                      <a:xfrm>
                        <a:off x="5182590" y="3153228"/>
                        <a:ext cx="494310" cy="275205"/>
                        <a:chOff x="4739678" y="3153228"/>
                        <a:chExt cx="494310" cy="275205"/>
                      </a:xfrm>
                    </p:grpSpPr>
                    <p:cxnSp>
                      <p:nvCxnSpPr>
                        <p:cNvPr id="1844" name="直接连接符 18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45" name="直接连接符 18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35" name="组合 1834"/>
                    <p:cNvGrpSpPr/>
                    <p:nvPr/>
                  </p:nvGrpSpPr>
                  <p:grpSpPr>
                    <a:xfrm>
                      <a:off x="5627389" y="3153228"/>
                      <a:ext cx="937222" cy="275205"/>
                      <a:chOff x="4739678" y="3153228"/>
                      <a:chExt cx="937222" cy="275205"/>
                    </a:xfrm>
                  </p:grpSpPr>
                  <p:grpSp>
                    <p:nvGrpSpPr>
                      <p:cNvPr id="1836" name="组合 1835"/>
                      <p:cNvGrpSpPr/>
                      <p:nvPr/>
                    </p:nvGrpSpPr>
                    <p:grpSpPr>
                      <a:xfrm>
                        <a:off x="4739678" y="3153228"/>
                        <a:ext cx="494310" cy="275205"/>
                        <a:chOff x="4739678" y="3153228"/>
                        <a:chExt cx="494310" cy="275205"/>
                      </a:xfrm>
                    </p:grpSpPr>
                    <p:cxnSp>
                      <p:nvCxnSpPr>
                        <p:cNvPr id="1840" name="直接连接符 18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41" name="直接连接符 18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37" name="组合 1836"/>
                      <p:cNvGrpSpPr/>
                      <p:nvPr/>
                    </p:nvGrpSpPr>
                    <p:grpSpPr>
                      <a:xfrm>
                        <a:off x="5182590" y="3153228"/>
                        <a:ext cx="494310" cy="275205"/>
                        <a:chOff x="4739678" y="3153228"/>
                        <a:chExt cx="494310" cy="275205"/>
                      </a:xfrm>
                    </p:grpSpPr>
                    <p:cxnSp>
                      <p:nvCxnSpPr>
                        <p:cNvPr id="1838" name="直接连接符 18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39" name="直接连接符 18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01" name="组合 1800"/>
                <p:cNvGrpSpPr/>
                <p:nvPr/>
              </p:nvGrpSpPr>
              <p:grpSpPr>
                <a:xfrm>
                  <a:off x="8286748" y="3153228"/>
                  <a:ext cx="3598468" cy="275205"/>
                  <a:chOff x="4739678" y="3153228"/>
                  <a:chExt cx="3598468" cy="275205"/>
                </a:xfrm>
              </p:grpSpPr>
              <p:grpSp>
                <p:nvGrpSpPr>
                  <p:cNvPr id="1802" name="组合 1801"/>
                  <p:cNvGrpSpPr/>
                  <p:nvPr/>
                </p:nvGrpSpPr>
                <p:grpSpPr>
                  <a:xfrm>
                    <a:off x="4739678" y="3153228"/>
                    <a:ext cx="1824933" cy="275205"/>
                    <a:chOff x="4739678" y="3153228"/>
                    <a:chExt cx="1824933" cy="275205"/>
                  </a:xfrm>
                </p:grpSpPr>
                <p:grpSp>
                  <p:nvGrpSpPr>
                    <p:cNvPr id="1818" name="组合 1817"/>
                    <p:cNvGrpSpPr/>
                    <p:nvPr/>
                  </p:nvGrpSpPr>
                  <p:grpSpPr>
                    <a:xfrm>
                      <a:off x="4739678" y="3153228"/>
                      <a:ext cx="937222" cy="275205"/>
                      <a:chOff x="4739678" y="3153228"/>
                      <a:chExt cx="937222" cy="275205"/>
                    </a:xfrm>
                  </p:grpSpPr>
                  <p:grpSp>
                    <p:nvGrpSpPr>
                      <p:cNvPr id="1826" name="组合 1825"/>
                      <p:cNvGrpSpPr/>
                      <p:nvPr/>
                    </p:nvGrpSpPr>
                    <p:grpSpPr>
                      <a:xfrm>
                        <a:off x="4739678" y="3153228"/>
                        <a:ext cx="494310" cy="275205"/>
                        <a:chOff x="4739678" y="3153228"/>
                        <a:chExt cx="494310" cy="275205"/>
                      </a:xfrm>
                    </p:grpSpPr>
                    <p:cxnSp>
                      <p:nvCxnSpPr>
                        <p:cNvPr id="1830" name="直接连接符 18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31" name="直接连接符 18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27" name="组合 1826"/>
                      <p:cNvGrpSpPr/>
                      <p:nvPr/>
                    </p:nvGrpSpPr>
                    <p:grpSpPr>
                      <a:xfrm>
                        <a:off x="5182590" y="3153228"/>
                        <a:ext cx="494310" cy="275205"/>
                        <a:chOff x="4739678" y="3153228"/>
                        <a:chExt cx="494310" cy="275205"/>
                      </a:xfrm>
                    </p:grpSpPr>
                    <p:cxnSp>
                      <p:nvCxnSpPr>
                        <p:cNvPr id="1828" name="直接连接符 18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29" name="直接连接符 18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9" name="组合 1818"/>
                    <p:cNvGrpSpPr/>
                    <p:nvPr/>
                  </p:nvGrpSpPr>
                  <p:grpSpPr>
                    <a:xfrm>
                      <a:off x="5627389" y="3153228"/>
                      <a:ext cx="937222" cy="275205"/>
                      <a:chOff x="4739678" y="3153228"/>
                      <a:chExt cx="937222" cy="275205"/>
                    </a:xfrm>
                  </p:grpSpPr>
                  <p:grpSp>
                    <p:nvGrpSpPr>
                      <p:cNvPr id="1820" name="组合 1819"/>
                      <p:cNvGrpSpPr/>
                      <p:nvPr/>
                    </p:nvGrpSpPr>
                    <p:grpSpPr>
                      <a:xfrm>
                        <a:off x="4739678" y="3153228"/>
                        <a:ext cx="494310" cy="275205"/>
                        <a:chOff x="4739678" y="3153228"/>
                        <a:chExt cx="494310" cy="275205"/>
                      </a:xfrm>
                    </p:grpSpPr>
                    <p:cxnSp>
                      <p:nvCxnSpPr>
                        <p:cNvPr id="1824" name="直接连接符 18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25" name="直接连接符 18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21" name="组合 1820"/>
                      <p:cNvGrpSpPr/>
                      <p:nvPr/>
                    </p:nvGrpSpPr>
                    <p:grpSpPr>
                      <a:xfrm>
                        <a:off x="5182590" y="3153228"/>
                        <a:ext cx="494310" cy="275205"/>
                        <a:chOff x="4739678" y="3153228"/>
                        <a:chExt cx="494310" cy="275205"/>
                      </a:xfrm>
                    </p:grpSpPr>
                    <p:cxnSp>
                      <p:nvCxnSpPr>
                        <p:cNvPr id="1822" name="直接连接符 18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23" name="直接连接符 18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03" name="组合 1802"/>
                  <p:cNvGrpSpPr/>
                  <p:nvPr/>
                </p:nvGrpSpPr>
                <p:grpSpPr>
                  <a:xfrm>
                    <a:off x="6513213" y="3153228"/>
                    <a:ext cx="1824933" cy="275205"/>
                    <a:chOff x="4739678" y="3153228"/>
                    <a:chExt cx="1824933" cy="275205"/>
                  </a:xfrm>
                </p:grpSpPr>
                <p:grpSp>
                  <p:nvGrpSpPr>
                    <p:cNvPr id="1804" name="组合 1803"/>
                    <p:cNvGrpSpPr/>
                    <p:nvPr/>
                  </p:nvGrpSpPr>
                  <p:grpSpPr>
                    <a:xfrm>
                      <a:off x="4739678" y="3153228"/>
                      <a:ext cx="937222" cy="275205"/>
                      <a:chOff x="4739678" y="3153228"/>
                      <a:chExt cx="937222" cy="275205"/>
                    </a:xfrm>
                  </p:grpSpPr>
                  <p:grpSp>
                    <p:nvGrpSpPr>
                      <p:cNvPr id="1812" name="组合 1811"/>
                      <p:cNvGrpSpPr/>
                      <p:nvPr/>
                    </p:nvGrpSpPr>
                    <p:grpSpPr>
                      <a:xfrm>
                        <a:off x="4739678" y="3153228"/>
                        <a:ext cx="494310" cy="275205"/>
                        <a:chOff x="4739678" y="3153228"/>
                        <a:chExt cx="494310" cy="275205"/>
                      </a:xfrm>
                    </p:grpSpPr>
                    <p:cxnSp>
                      <p:nvCxnSpPr>
                        <p:cNvPr id="1816" name="直接连接符 18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17" name="直接连接符 18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13" name="组合 1812"/>
                      <p:cNvGrpSpPr/>
                      <p:nvPr/>
                    </p:nvGrpSpPr>
                    <p:grpSpPr>
                      <a:xfrm>
                        <a:off x="5182590" y="3153228"/>
                        <a:ext cx="494310" cy="275205"/>
                        <a:chOff x="4739678" y="3153228"/>
                        <a:chExt cx="494310" cy="275205"/>
                      </a:xfrm>
                    </p:grpSpPr>
                    <p:cxnSp>
                      <p:nvCxnSpPr>
                        <p:cNvPr id="1814" name="直接连接符 18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15" name="直接连接符 18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05" name="组合 1804"/>
                    <p:cNvGrpSpPr/>
                    <p:nvPr/>
                  </p:nvGrpSpPr>
                  <p:grpSpPr>
                    <a:xfrm>
                      <a:off x="5627389" y="3153228"/>
                      <a:ext cx="937222" cy="275205"/>
                      <a:chOff x="4739678" y="3153228"/>
                      <a:chExt cx="937222" cy="275205"/>
                    </a:xfrm>
                  </p:grpSpPr>
                  <p:grpSp>
                    <p:nvGrpSpPr>
                      <p:cNvPr id="1806" name="组合 1805"/>
                      <p:cNvGrpSpPr/>
                      <p:nvPr/>
                    </p:nvGrpSpPr>
                    <p:grpSpPr>
                      <a:xfrm>
                        <a:off x="4739678" y="3153228"/>
                        <a:ext cx="494310" cy="275205"/>
                        <a:chOff x="4739678" y="3153228"/>
                        <a:chExt cx="494310" cy="275205"/>
                      </a:xfrm>
                    </p:grpSpPr>
                    <p:cxnSp>
                      <p:nvCxnSpPr>
                        <p:cNvPr id="1810" name="直接连接符 18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11" name="直接连接符 18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07" name="组合 1806"/>
                      <p:cNvGrpSpPr/>
                      <p:nvPr/>
                    </p:nvGrpSpPr>
                    <p:grpSpPr>
                      <a:xfrm>
                        <a:off x="5182590" y="3153228"/>
                        <a:ext cx="494310" cy="275205"/>
                        <a:chOff x="4739678" y="3153228"/>
                        <a:chExt cx="494310" cy="275205"/>
                      </a:xfrm>
                    </p:grpSpPr>
                    <p:cxnSp>
                      <p:nvCxnSpPr>
                        <p:cNvPr id="1808" name="直接连接符 18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09" name="直接连接符 18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755" name="组合 1754"/>
              <p:cNvGrpSpPr/>
              <p:nvPr/>
            </p:nvGrpSpPr>
            <p:grpSpPr>
              <a:xfrm>
                <a:off x="7099663" y="30026"/>
                <a:ext cx="5152898" cy="275205"/>
                <a:chOff x="4739678" y="3153228"/>
                <a:chExt cx="5152898" cy="275205"/>
              </a:xfrm>
            </p:grpSpPr>
            <p:grpSp>
              <p:nvGrpSpPr>
                <p:cNvPr id="1756" name="组合 1755"/>
                <p:cNvGrpSpPr/>
                <p:nvPr/>
              </p:nvGrpSpPr>
              <p:grpSpPr>
                <a:xfrm>
                  <a:off x="4739678" y="3153228"/>
                  <a:ext cx="3598468" cy="275205"/>
                  <a:chOff x="4739678" y="3153228"/>
                  <a:chExt cx="3598468" cy="275205"/>
                </a:xfrm>
              </p:grpSpPr>
              <p:grpSp>
                <p:nvGrpSpPr>
                  <p:cNvPr id="1770" name="组合 1769"/>
                  <p:cNvGrpSpPr/>
                  <p:nvPr/>
                </p:nvGrpSpPr>
                <p:grpSpPr>
                  <a:xfrm>
                    <a:off x="4739678" y="3153228"/>
                    <a:ext cx="1824933" cy="275205"/>
                    <a:chOff x="4739678" y="3153228"/>
                    <a:chExt cx="1824933" cy="275205"/>
                  </a:xfrm>
                </p:grpSpPr>
                <p:grpSp>
                  <p:nvGrpSpPr>
                    <p:cNvPr id="1786" name="组合 1785"/>
                    <p:cNvGrpSpPr/>
                    <p:nvPr/>
                  </p:nvGrpSpPr>
                  <p:grpSpPr>
                    <a:xfrm>
                      <a:off x="4739678" y="3153228"/>
                      <a:ext cx="937222" cy="275205"/>
                      <a:chOff x="4739678" y="3153228"/>
                      <a:chExt cx="937222" cy="275205"/>
                    </a:xfrm>
                  </p:grpSpPr>
                  <p:grpSp>
                    <p:nvGrpSpPr>
                      <p:cNvPr id="1794" name="组合 1793"/>
                      <p:cNvGrpSpPr/>
                      <p:nvPr/>
                    </p:nvGrpSpPr>
                    <p:grpSpPr>
                      <a:xfrm>
                        <a:off x="4739678" y="3153228"/>
                        <a:ext cx="494310" cy="275205"/>
                        <a:chOff x="4739678" y="3153228"/>
                        <a:chExt cx="494310" cy="275205"/>
                      </a:xfrm>
                    </p:grpSpPr>
                    <p:cxnSp>
                      <p:nvCxnSpPr>
                        <p:cNvPr id="1798" name="直接连接符 17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9" name="直接连接符 17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95" name="组合 1794"/>
                      <p:cNvGrpSpPr/>
                      <p:nvPr/>
                    </p:nvGrpSpPr>
                    <p:grpSpPr>
                      <a:xfrm>
                        <a:off x="5182590" y="3153228"/>
                        <a:ext cx="494310" cy="275205"/>
                        <a:chOff x="4739678" y="3153228"/>
                        <a:chExt cx="494310" cy="275205"/>
                      </a:xfrm>
                    </p:grpSpPr>
                    <p:cxnSp>
                      <p:nvCxnSpPr>
                        <p:cNvPr id="1796" name="直接连接符 17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7" name="直接连接符 17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87" name="组合 1786"/>
                    <p:cNvGrpSpPr/>
                    <p:nvPr/>
                  </p:nvGrpSpPr>
                  <p:grpSpPr>
                    <a:xfrm>
                      <a:off x="5627389" y="3153228"/>
                      <a:ext cx="937222" cy="275205"/>
                      <a:chOff x="4739678" y="3153228"/>
                      <a:chExt cx="937222" cy="275205"/>
                    </a:xfrm>
                  </p:grpSpPr>
                  <p:grpSp>
                    <p:nvGrpSpPr>
                      <p:cNvPr id="1788" name="组合 1787"/>
                      <p:cNvGrpSpPr/>
                      <p:nvPr/>
                    </p:nvGrpSpPr>
                    <p:grpSpPr>
                      <a:xfrm>
                        <a:off x="4739678" y="3153228"/>
                        <a:ext cx="494310" cy="275205"/>
                        <a:chOff x="4739678" y="3153228"/>
                        <a:chExt cx="494310" cy="275205"/>
                      </a:xfrm>
                    </p:grpSpPr>
                    <p:cxnSp>
                      <p:nvCxnSpPr>
                        <p:cNvPr id="1792" name="直接连接符 17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3" name="直接连接符 17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89" name="组合 1788"/>
                      <p:cNvGrpSpPr/>
                      <p:nvPr/>
                    </p:nvGrpSpPr>
                    <p:grpSpPr>
                      <a:xfrm>
                        <a:off x="5182590" y="3153228"/>
                        <a:ext cx="494310" cy="275205"/>
                        <a:chOff x="4739678" y="3153228"/>
                        <a:chExt cx="494310" cy="275205"/>
                      </a:xfrm>
                    </p:grpSpPr>
                    <p:cxnSp>
                      <p:nvCxnSpPr>
                        <p:cNvPr id="1790" name="直接连接符 17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1" name="直接连接符 17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771" name="组合 1770"/>
                  <p:cNvGrpSpPr/>
                  <p:nvPr/>
                </p:nvGrpSpPr>
                <p:grpSpPr>
                  <a:xfrm>
                    <a:off x="6513213" y="3153228"/>
                    <a:ext cx="1824933" cy="275205"/>
                    <a:chOff x="4739678" y="3153228"/>
                    <a:chExt cx="1824933" cy="275205"/>
                  </a:xfrm>
                </p:grpSpPr>
                <p:grpSp>
                  <p:nvGrpSpPr>
                    <p:cNvPr id="1772" name="组合 1771"/>
                    <p:cNvGrpSpPr/>
                    <p:nvPr/>
                  </p:nvGrpSpPr>
                  <p:grpSpPr>
                    <a:xfrm>
                      <a:off x="4739678" y="3153228"/>
                      <a:ext cx="937222" cy="275205"/>
                      <a:chOff x="4739678" y="3153228"/>
                      <a:chExt cx="937222" cy="275205"/>
                    </a:xfrm>
                  </p:grpSpPr>
                  <p:grpSp>
                    <p:nvGrpSpPr>
                      <p:cNvPr id="1780" name="组合 1779"/>
                      <p:cNvGrpSpPr/>
                      <p:nvPr/>
                    </p:nvGrpSpPr>
                    <p:grpSpPr>
                      <a:xfrm>
                        <a:off x="4739678" y="3153228"/>
                        <a:ext cx="494310" cy="275205"/>
                        <a:chOff x="4739678" y="3153228"/>
                        <a:chExt cx="494310" cy="275205"/>
                      </a:xfrm>
                    </p:grpSpPr>
                    <p:cxnSp>
                      <p:nvCxnSpPr>
                        <p:cNvPr id="1784" name="直接连接符 17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85" name="直接连接符 17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81" name="组合 1780"/>
                      <p:cNvGrpSpPr/>
                      <p:nvPr/>
                    </p:nvGrpSpPr>
                    <p:grpSpPr>
                      <a:xfrm>
                        <a:off x="5182590" y="3153228"/>
                        <a:ext cx="494310" cy="275205"/>
                        <a:chOff x="4739678" y="3153228"/>
                        <a:chExt cx="494310" cy="275205"/>
                      </a:xfrm>
                    </p:grpSpPr>
                    <p:cxnSp>
                      <p:nvCxnSpPr>
                        <p:cNvPr id="1782" name="直接连接符 17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83" name="直接连接符 17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73" name="组合 1772"/>
                    <p:cNvGrpSpPr/>
                    <p:nvPr/>
                  </p:nvGrpSpPr>
                  <p:grpSpPr>
                    <a:xfrm>
                      <a:off x="5627389" y="3153228"/>
                      <a:ext cx="937222" cy="275205"/>
                      <a:chOff x="4739678" y="3153228"/>
                      <a:chExt cx="937222" cy="275205"/>
                    </a:xfrm>
                  </p:grpSpPr>
                  <p:grpSp>
                    <p:nvGrpSpPr>
                      <p:cNvPr id="1774" name="组合 1773"/>
                      <p:cNvGrpSpPr/>
                      <p:nvPr/>
                    </p:nvGrpSpPr>
                    <p:grpSpPr>
                      <a:xfrm>
                        <a:off x="4739678" y="3153228"/>
                        <a:ext cx="494310" cy="275205"/>
                        <a:chOff x="4739678" y="3153228"/>
                        <a:chExt cx="494310" cy="275205"/>
                      </a:xfrm>
                    </p:grpSpPr>
                    <p:cxnSp>
                      <p:nvCxnSpPr>
                        <p:cNvPr id="1778" name="直接连接符 17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79" name="直接连接符 17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75" name="组合 1774"/>
                      <p:cNvGrpSpPr/>
                      <p:nvPr/>
                    </p:nvGrpSpPr>
                    <p:grpSpPr>
                      <a:xfrm>
                        <a:off x="5182590" y="3153228"/>
                        <a:ext cx="494310" cy="275205"/>
                        <a:chOff x="4739678" y="3153228"/>
                        <a:chExt cx="494310" cy="275205"/>
                      </a:xfrm>
                    </p:grpSpPr>
                    <p:cxnSp>
                      <p:nvCxnSpPr>
                        <p:cNvPr id="1776" name="直接连接符 17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77" name="直接连接符 17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757" name="组合 1756"/>
                <p:cNvGrpSpPr/>
                <p:nvPr/>
              </p:nvGrpSpPr>
              <p:grpSpPr>
                <a:xfrm>
                  <a:off x="8286748" y="3153228"/>
                  <a:ext cx="1605828" cy="275205"/>
                  <a:chOff x="4739678" y="3153228"/>
                  <a:chExt cx="1605828" cy="275205"/>
                </a:xfrm>
              </p:grpSpPr>
              <p:grpSp>
                <p:nvGrpSpPr>
                  <p:cNvPr id="1758" name="组合 1757"/>
                  <p:cNvGrpSpPr/>
                  <p:nvPr/>
                </p:nvGrpSpPr>
                <p:grpSpPr>
                  <a:xfrm>
                    <a:off x="4739678" y="3153228"/>
                    <a:ext cx="937222" cy="275205"/>
                    <a:chOff x="4739678" y="3153228"/>
                    <a:chExt cx="937222" cy="275205"/>
                  </a:xfrm>
                </p:grpSpPr>
                <p:grpSp>
                  <p:nvGrpSpPr>
                    <p:cNvPr id="1764" name="组合 1763"/>
                    <p:cNvGrpSpPr/>
                    <p:nvPr/>
                  </p:nvGrpSpPr>
                  <p:grpSpPr>
                    <a:xfrm>
                      <a:off x="4739678" y="3153228"/>
                      <a:ext cx="494310" cy="275205"/>
                      <a:chOff x="4739678" y="3153228"/>
                      <a:chExt cx="494310" cy="275205"/>
                    </a:xfrm>
                  </p:grpSpPr>
                  <p:cxnSp>
                    <p:nvCxnSpPr>
                      <p:cNvPr id="1768" name="直接连接符 17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69" name="直接连接符 17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65" name="组合 1764"/>
                    <p:cNvGrpSpPr/>
                    <p:nvPr/>
                  </p:nvGrpSpPr>
                  <p:grpSpPr>
                    <a:xfrm>
                      <a:off x="5182590" y="3153228"/>
                      <a:ext cx="494310" cy="275205"/>
                      <a:chOff x="4739678" y="3153228"/>
                      <a:chExt cx="494310" cy="275205"/>
                    </a:xfrm>
                  </p:grpSpPr>
                  <p:cxnSp>
                    <p:nvCxnSpPr>
                      <p:cNvPr id="1766" name="直接连接符 17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67" name="直接连接符 17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59" name="组合 1758"/>
                  <p:cNvGrpSpPr/>
                  <p:nvPr/>
                </p:nvGrpSpPr>
                <p:grpSpPr>
                  <a:xfrm>
                    <a:off x="5627389" y="3153228"/>
                    <a:ext cx="718117" cy="275205"/>
                    <a:chOff x="4739678" y="3153228"/>
                    <a:chExt cx="718117" cy="275205"/>
                  </a:xfrm>
                </p:grpSpPr>
                <p:grpSp>
                  <p:nvGrpSpPr>
                    <p:cNvPr id="1760" name="组合 1759"/>
                    <p:cNvGrpSpPr/>
                    <p:nvPr/>
                  </p:nvGrpSpPr>
                  <p:grpSpPr>
                    <a:xfrm>
                      <a:off x="4739678" y="3153228"/>
                      <a:ext cx="494310" cy="275205"/>
                      <a:chOff x="4739678" y="3153228"/>
                      <a:chExt cx="494310" cy="275205"/>
                    </a:xfrm>
                  </p:grpSpPr>
                  <p:cxnSp>
                    <p:nvCxnSpPr>
                      <p:cNvPr id="1762" name="直接连接符 17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63" name="直接连接符 17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761" name="直接连接符 1760"/>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 name="组合 9"/>
            <p:cNvGrpSpPr/>
            <p:nvPr/>
          </p:nvGrpSpPr>
          <p:grpSpPr>
            <a:xfrm>
              <a:off x="-60960" y="797624"/>
              <a:ext cx="12313920" cy="275205"/>
              <a:chOff x="0" y="30026"/>
              <a:chExt cx="12252561" cy="275205"/>
            </a:xfrm>
          </p:grpSpPr>
          <p:grpSp>
            <p:nvGrpSpPr>
              <p:cNvPr id="1646" name="组合 1645"/>
              <p:cNvGrpSpPr/>
              <p:nvPr/>
            </p:nvGrpSpPr>
            <p:grpSpPr>
              <a:xfrm>
                <a:off x="0" y="30026"/>
                <a:ext cx="7145538" cy="275205"/>
                <a:chOff x="4739678" y="3153228"/>
                <a:chExt cx="7145538" cy="275205"/>
              </a:xfrm>
            </p:grpSpPr>
            <p:grpSp>
              <p:nvGrpSpPr>
                <p:cNvPr id="1692" name="组合 1691"/>
                <p:cNvGrpSpPr/>
                <p:nvPr/>
              </p:nvGrpSpPr>
              <p:grpSpPr>
                <a:xfrm>
                  <a:off x="4739678" y="3153228"/>
                  <a:ext cx="3598468" cy="275205"/>
                  <a:chOff x="4739678" y="3153228"/>
                  <a:chExt cx="3598468" cy="275205"/>
                </a:xfrm>
              </p:grpSpPr>
              <p:grpSp>
                <p:nvGrpSpPr>
                  <p:cNvPr id="1724" name="组合 1723"/>
                  <p:cNvGrpSpPr/>
                  <p:nvPr/>
                </p:nvGrpSpPr>
                <p:grpSpPr>
                  <a:xfrm>
                    <a:off x="4739678" y="3153228"/>
                    <a:ext cx="1824933" cy="275205"/>
                    <a:chOff x="4739678" y="3153228"/>
                    <a:chExt cx="1824933" cy="275205"/>
                  </a:xfrm>
                </p:grpSpPr>
                <p:grpSp>
                  <p:nvGrpSpPr>
                    <p:cNvPr id="1740" name="组合 1739"/>
                    <p:cNvGrpSpPr/>
                    <p:nvPr/>
                  </p:nvGrpSpPr>
                  <p:grpSpPr>
                    <a:xfrm>
                      <a:off x="4739678" y="3153228"/>
                      <a:ext cx="937222" cy="275205"/>
                      <a:chOff x="4739678" y="3153228"/>
                      <a:chExt cx="937222" cy="275205"/>
                    </a:xfrm>
                  </p:grpSpPr>
                  <p:grpSp>
                    <p:nvGrpSpPr>
                      <p:cNvPr id="1748" name="组合 1747"/>
                      <p:cNvGrpSpPr/>
                      <p:nvPr/>
                    </p:nvGrpSpPr>
                    <p:grpSpPr>
                      <a:xfrm>
                        <a:off x="4739678" y="3153228"/>
                        <a:ext cx="494310" cy="275205"/>
                        <a:chOff x="4739678" y="3153228"/>
                        <a:chExt cx="494310" cy="275205"/>
                      </a:xfrm>
                    </p:grpSpPr>
                    <p:cxnSp>
                      <p:nvCxnSpPr>
                        <p:cNvPr id="1752" name="直接连接符 17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53" name="直接连接符 17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49" name="组合 1748"/>
                      <p:cNvGrpSpPr/>
                      <p:nvPr/>
                    </p:nvGrpSpPr>
                    <p:grpSpPr>
                      <a:xfrm>
                        <a:off x="5182590" y="3153228"/>
                        <a:ext cx="494310" cy="275205"/>
                        <a:chOff x="4739678" y="3153228"/>
                        <a:chExt cx="494310" cy="275205"/>
                      </a:xfrm>
                    </p:grpSpPr>
                    <p:cxnSp>
                      <p:nvCxnSpPr>
                        <p:cNvPr id="1750" name="直接连接符 17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51" name="直接连接符 17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 name="组合 1740"/>
                    <p:cNvGrpSpPr/>
                    <p:nvPr/>
                  </p:nvGrpSpPr>
                  <p:grpSpPr>
                    <a:xfrm>
                      <a:off x="5627389" y="3153228"/>
                      <a:ext cx="937222" cy="275205"/>
                      <a:chOff x="4739678" y="3153228"/>
                      <a:chExt cx="937222" cy="275205"/>
                    </a:xfrm>
                  </p:grpSpPr>
                  <p:grpSp>
                    <p:nvGrpSpPr>
                      <p:cNvPr id="1742" name="组合 1741"/>
                      <p:cNvGrpSpPr/>
                      <p:nvPr/>
                    </p:nvGrpSpPr>
                    <p:grpSpPr>
                      <a:xfrm>
                        <a:off x="4739678" y="3153228"/>
                        <a:ext cx="494310" cy="275205"/>
                        <a:chOff x="4739678" y="3153228"/>
                        <a:chExt cx="494310" cy="275205"/>
                      </a:xfrm>
                    </p:grpSpPr>
                    <p:cxnSp>
                      <p:nvCxnSpPr>
                        <p:cNvPr id="1746" name="直接连接符 17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47" name="直接连接符 17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43" name="组合 1742"/>
                      <p:cNvGrpSpPr/>
                      <p:nvPr/>
                    </p:nvGrpSpPr>
                    <p:grpSpPr>
                      <a:xfrm>
                        <a:off x="5182590" y="3153228"/>
                        <a:ext cx="494310" cy="275205"/>
                        <a:chOff x="4739678" y="3153228"/>
                        <a:chExt cx="494310" cy="275205"/>
                      </a:xfrm>
                    </p:grpSpPr>
                    <p:cxnSp>
                      <p:nvCxnSpPr>
                        <p:cNvPr id="1744" name="直接连接符 17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45" name="直接连接符 17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725" name="组合 1724"/>
                  <p:cNvGrpSpPr/>
                  <p:nvPr/>
                </p:nvGrpSpPr>
                <p:grpSpPr>
                  <a:xfrm>
                    <a:off x="6513213" y="3153228"/>
                    <a:ext cx="1824933" cy="275205"/>
                    <a:chOff x="4739678" y="3153228"/>
                    <a:chExt cx="1824933" cy="275205"/>
                  </a:xfrm>
                </p:grpSpPr>
                <p:grpSp>
                  <p:nvGrpSpPr>
                    <p:cNvPr id="1726" name="组合 1725"/>
                    <p:cNvGrpSpPr/>
                    <p:nvPr/>
                  </p:nvGrpSpPr>
                  <p:grpSpPr>
                    <a:xfrm>
                      <a:off x="4739678" y="3153228"/>
                      <a:ext cx="937222" cy="275205"/>
                      <a:chOff x="4739678" y="3153228"/>
                      <a:chExt cx="937222" cy="275205"/>
                    </a:xfrm>
                  </p:grpSpPr>
                  <p:grpSp>
                    <p:nvGrpSpPr>
                      <p:cNvPr id="1734" name="组合 1733"/>
                      <p:cNvGrpSpPr/>
                      <p:nvPr/>
                    </p:nvGrpSpPr>
                    <p:grpSpPr>
                      <a:xfrm>
                        <a:off x="4739678" y="3153228"/>
                        <a:ext cx="494310" cy="275205"/>
                        <a:chOff x="4739678" y="3153228"/>
                        <a:chExt cx="494310" cy="275205"/>
                      </a:xfrm>
                    </p:grpSpPr>
                    <p:cxnSp>
                      <p:nvCxnSpPr>
                        <p:cNvPr id="1738" name="直接连接符 17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9" name="直接连接符 17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35" name="组合 1734"/>
                      <p:cNvGrpSpPr/>
                      <p:nvPr/>
                    </p:nvGrpSpPr>
                    <p:grpSpPr>
                      <a:xfrm>
                        <a:off x="5182590" y="3153228"/>
                        <a:ext cx="494310" cy="275205"/>
                        <a:chOff x="4739678" y="3153228"/>
                        <a:chExt cx="494310" cy="275205"/>
                      </a:xfrm>
                    </p:grpSpPr>
                    <p:cxnSp>
                      <p:nvCxnSpPr>
                        <p:cNvPr id="1736" name="直接连接符 17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7" name="直接连接符 17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27" name="组合 1726"/>
                    <p:cNvGrpSpPr/>
                    <p:nvPr/>
                  </p:nvGrpSpPr>
                  <p:grpSpPr>
                    <a:xfrm>
                      <a:off x="5627389" y="3153228"/>
                      <a:ext cx="937222" cy="275205"/>
                      <a:chOff x="4739678" y="3153228"/>
                      <a:chExt cx="937222" cy="275205"/>
                    </a:xfrm>
                  </p:grpSpPr>
                  <p:grpSp>
                    <p:nvGrpSpPr>
                      <p:cNvPr id="1728" name="组合 1727"/>
                      <p:cNvGrpSpPr/>
                      <p:nvPr/>
                    </p:nvGrpSpPr>
                    <p:grpSpPr>
                      <a:xfrm>
                        <a:off x="4739678" y="3153228"/>
                        <a:ext cx="494310" cy="275205"/>
                        <a:chOff x="4739678" y="3153228"/>
                        <a:chExt cx="494310" cy="275205"/>
                      </a:xfrm>
                    </p:grpSpPr>
                    <p:cxnSp>
                      <p:nvCxnSpPr>
                        <p:cNvPr id="1732" name="直接连接符 17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3" name="直接连接符 17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29" name="组合 1728"/>
                      <p:cNvGrpSpPr/>
                      <p:nvPr/>
                    </p:nvGrpSpPr>
                    <p:grpSpPr>
                      <a:xfrm>
                        <a:off x="5182590" y="3153228"/>
                        <a:ext cx="494310" cy="275205"/>
                        <a:chOff x="4739678" y="3153228"/>
                        <a:chExt cx="494310" cy="275205"/>
                      </a:xfrm>
                    </p:grpSpPr>
                    <p:cxnSp>
                      <p:nvCxnSpPr>
                        <p:cNvPr id="1730" name="直接连接符 17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1" name="直接连接符 17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93" name="组合 1692"/>
                <p:cNvGrpSpPr/>
                <p:nvPr/>
              </p:nvGrpSpPr>
              <p:grpSpPr>
                <a:xfrm>
                  <a:off x="8286748" y="3153228"/>
                  <a:ext cx="3598468" cy="275205"/>
                  <a:chOff x="4739678" y="3153228"/>
                  <a:chExt cx="3598468" cy="275205"/>
                </a:xfrm>
              </p:grpSpPr>
              <p:grpSp>
                <p:nvGrpSpPr>
                  <p:cNvPr id="1694" name="组合 1693"/>
                  <p:cNvGrpSpPr/>
                  <p:nvPr/>
                </p:nvGrpSpPr>
                <p:grpSpPr>
                  <a:xfrm>
                    <a:off x="4739678" y="3153228"/>
                    <a:ext cx="1824933" cy="275205"/>
                    <a:chOff x="4739678" y="3153228"/>
                    <a:chExt cx="1824933" cy="275205"/>
                  </a:xfrm>
                </p:grpSpPr>
                <p:grpSp>
                  <p:nvGrpSpPr>
                    <p:cNvPr id="1710" name="组合 1709"/>
                    <p:cNvGrpSpPr/>
                    <p:nvPr/>
                  </p:nvGrpSpPr>
                  <p:grpSpPr>
                    <a:xfrm>
                      <a:off x="4739678" y="3153228"/>
                      <a:ext cx="937222" cy="275205"/>
                      <a:chOff x="4739678" y="3153228"/>
                      <a:chExt cx="937222" cy="275205"/>
                    </a:xfrm>
                  </p:grpSpPr>
                  <p:grpSp>
                    <p:nvGrpSpPr>
                      <p:cNvPr id="1718" name="组合 1717"/>
                      <p:cNvGrpSpPr/>
                      <p:nvPr/>
                    </p:nvGrpSpPr>
                    <p:grpSpPr>
                      <a:xfrm>
                        <a:off x="4739678" y="3153228"/>
                        <a:ext cx="494310" cy="275205"/>
                        <a:chOff x="4739678" y="3153228"/>
                        <a:chExt cx="494310" cy="275205"/>
                      </a:xfrm>
                    </p:grpSpPr>
                    <p:cxnSp>
                      <p:nvCxnSpPr>
                        <p:cNvPr id="1722" name="直接连接符 17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23" name="直接连接符 17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19" name="组合 1718"/>
                      <p:cNvGrpSpPr/>
                      <p:nvPr/>
                    </p:nvGrpSpPr>
                    <p:grpSpPr>
                      <a:xfrm>
                        <a:off x="5182590" y="3153228"/>
                        <a:ext cx="494310" cy="275205"/>
                        <a:chOff x="4739678" y="3153228"/>
                        <a:chExt cx="494310" cy="275205"/>
                      </a:xfrm>
                    </p:grpSpPr>
                    <p:cxnSp>
                      <p:nvCxnSpPr>
                        <p:cNvPr id="1720" name="直接连接符 17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21" name="直接连接符 17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11" name="组合 1710"/>
                    <p:cNvGrpSpPr/>
                    <p:nvPr/>
                  </p:nvGrpSpPr>
                  <p:grpSpPr>
                    <a:xfrm>
                      <a:off x="5627389" y="3153228"/>
                      <a:ext cx="937222" cy="275205"/>
                      <a:chOff x="4739678" y="3153228"/>
                      <a:chExt cx="937222" cy="275205"/>
                    </a:xfrm>
                  </p:grpSpPr>
                  <p:grpSp>
                    <p:nvGrpSpPr>
                      <p:cNvPr id="1712" name="组合 1711"/>
                      <p:cNvGrpSpPr/>
                      <p:nvPr/>
                    </p:nvGrpSpPr>
                    <p:grpSpPr>
                      <a:xfrm>
                        <a:off x="4739678" y="3153228"/>
                        <a:ext cx="494310" cy="275205"/>
                        <a:chOff x="4739678" y="3153228"/>
                        <a:chExt cx="494310" cy="275205"/>
                      </a:xfrm>
                    </p:grpSpPr>
                    <p:cxnSp>
                      <p:nvCxnSpPr>
                        <p:cNvPr id="1716" name="直接连接符 17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17" name="直接连接符 17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13" name="组合 1712"/>
                      <p:cNvGrpSpPr/>
                      <p:nvPr/>
                    </p:nvGrpSpPr>
                    <p:grpSpPr>
                      <a:xfrm>
                        <a:off x="5182590" y="3153228"/>
                        <a:ext cx="494310" cy="275205"/>
                        <a:chOff x="4739678" y="3153228"/>
                        <a:chExt cx="494310" cy="275205"/>
                      </a:xfrm>
                    </p:grpSpPr>
                    <p:cxnSp>
                      <p:nvCxnSpPr>
                        <p:cNvPr id="1714" name="直接连接符 17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15" name="直接连接符 17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95" name="组合 1694"/>
                  <p:cNvGrpSpPr/>
                  <p:nvPr/>
                </p:nvGrpSpPr>
                <p:grpSpPr>
                  <a:xfrm>
                    <a:off x="6513213" y="3153228"/>
                    <a:ext cx="1824933" cy="275205"/>
                    <a:chOff x="4739678" y="3153228"/>
                    <a:chExt cx="1824933" cy="275205"/>
                  </a:xfrm>
                </p:grpSpPr>
                <p:grpSp>
                  <p:nvGrpSpPr>
                    <p:cNvPr id="1696" name="组合 1695"/>
                    <p:cNvGrpSpPr/>
                    <p:nvPr/>
                  </p:nvGrpSpPr>
                  <p:grpSpPr>
                    <a:xfrm>
                      <a:off x="4739678" y="3153228"/>
                      <a:ext cx="937222" cy="275205"/>
                      <a:chOff x="4739678" y="3153228"/>
                      <a:chExt cx="937222" cy="275205"/>
                    </a:xfrm>
                  </p:grpSpPr>
                  <p:grpSp>
                    <p:nvGrpSpPr>
                      <p:cNvPr id="1704" name="组合 1703"/>
                      <p:cNvGrpSpPr/>
                      <p:nvPr/>
                    </p:nvGrpSpPr>
                    <p:grpSpPr>
                      <a:xfrm>
                        <a:off x="4739678" y="3153228"/>
                        <a:ext cx="494310" cy="275205"/>
                        <a:chOff x="4739678" y="3153228"/>
                        <a:chExt cx="494310" cy="275205"/>
                      </a:xfrm>
                    </p:grpSpPr>
                    <p:cxnSp>
                      <p:nvCxnSpPr>
                        <p:cNvPr id="1708" name="直接连接符 17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9" name="直接连接符 17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05" name="组合 1704"/>
                      <p:cNvGrpSpPr/>
                      <p:nvPr/>
                    </p:nvGrpSpPr>
                    <p:grpSpPr>
                      <a:xfrm>
                        <a:off x="5182590" y="3153228"/>
                        <a:ext cx="494310" cy="275205"/>
                        <a:chOff x="4739678" y="3153228"/>
                        <a:chExt cx="494310" cy="275205"/>
                      </a:xfrm>
                    </p:grpSpPr>
                    <p:cxnSp>
                      <p:nvCxnSpPr>
                        <p:cNvPr id="1706" name="直接连接符 17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7" name="直接连接符 17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97" name="组合 1696"/>
                    <p:cNvGrpSpPr/>
                    <p:nvPr/>
                  </p:nvGrpSpPr>
                  <p:grpSpPr>
                    <a:xfrm>
                      <a:off x="5627389" y="3153228"/>
                      <a:ext cx="937222" cy="275205"/>
                      <a:chOff x="4739678" y="3153228"/>
                      <a:chExt cx="937222" cy="275205"/>
                    </a:xfrm>
                  </p:grpSpPr>
                  <p:grpSp>
                    <p:nvGrpSpPr>
                      <p:cNvPr id="1698" name="组合 1697"/>
                      <p:cNvGrpSpPr/>
                      <p:nvPr/>
                    </p:nvGrpSpPr>
                    <p:grpSpPr>
                      <a:xfrm>
                        <a:off x="4739678" y="3153228"/>
                        <a:ext cx="494310" cy="275205"/>
                        <a:chOff x="4739678" y="3153228"/>
                        <a:chExt cx="494310" cy="275205"/>
                      </a:xfrm>
                    </p:grpSpPr>
                    <p:cxnSp>
                      <p:nvCxnSpPr>
                        <p:cNvPr id="1702" name="直接连接符 17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3" name="直接连接符 17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99" name="组合 1698"/>
                      <p:cNvGrpSpPr/>
                      <p:nvPr/>
                    </p:nvGrpSpPr>
                    <p:grpSpPr>
                      <a:xfrm>
                        <a:off x="5182590" y="3153228"/>
                        <a:ext cx="494310" cy="275205"/>
                        <a:chOff x="4739678" y="3153228"/>
                        <a:chExt cx="494310" cy="275205"/>
                      </a:xfrm>
                    </p:grpSpPr>
                    <p:cxnSp>
                      <p:nvCxnSpPr>
                        <p:cNvPr id="1700" name="直接连接符 16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1" name="直接连接符 17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647" name="组合 1646"/>
              <p:cNvGrpSpPr/>
              <p:nvPr/>
            </p:nvGrpSpPr>
            <p:grpSpPr>
              <a:xfrm>
                <a:off x="7099663" y="30026"/>
                <a:ext cx="5152898" cy="275205"/>
                <a:chOff x="4739678" y="3153228"/>
                <a:chExt cx="5152898" cy="275205"/>
              </a:xfrm>
            </p:grpSpPr>
            <p:grpSp>
              <p:nvGrpSpPr>
                <p:cNvPr id="1648" name="组合 1647"/>
                <p:cNvGrpSpPr/>
                <p:nvPr/>
              </p:nvGrpSpPr>
              <p:grpSpPr>
                <a:xfrm>
                  <a:off x="4739678" y="3153228"/>
                  <a:ext cx="3598468" cy="275205"/>
                  <a:chOff x="4739678" y="3153228"/>
                  <a:chExt cx="3598468" cy="275205"/>
                </a:xfrm>
              </p:grpSpPr>
              <p:grpSp>
                <p:nvGrpSpPr>
                  <p:cNvPr id="1662" name="组合 1661"/>
                  <p:cNvGrpSpPr/>
                  <p:nvPr/>
                </p:nvGrpSpPr>
                <p:grpSpPr>
                  <a:xfrm>
                    <a:off x="4739678" y="3153228"/>
                    <a:ext cx="1824933" cy="275205"/>
                    <a:chOff x="4739678" y="3153228"/>
                    <a:chExt cx="1824933" cy="275205"/>
                  </a:xfrm>
                </p:grpSpPr>
                <p:grpSp>
                  <p:nvGrpSpPr>
                    <p:cNvPr id="1678" name="组合 1677"/>
                    <p:cNvGrpSpPr/>
                    <p:nvPr/>
                  </p:nvGrpSpPr>
                  <p:grpSpPr>
                    <a:xfrm>
                      <a:off x="4739678" y="3153228"/>
                      <a:ext cx="937222" cy="275205"/>
                      <a:chOff x="4739678" y="3153228"/>
                      <a:chExt cx="937222" cy="275205"/>
                    </a:xfrm>
                  </p:grpSpPr>
                  <p:grpSp>
                    <p:nvGrpSpPr>
                      <p:cNvPr id="1686" name="组合 1685"/>
                      <p:cNvGrpSpPr/>
                      <p:nvPr/>
                    </p:nvGrpSpPr>
                    <p:grpSpPr>
                      <a:xfrm>
                        <a:off x="4739678" y="3153228"/>
                        <a:ext cx="494310" cy="275205"/>
                        <a:chOff x="4739678" y="3153228"/>
                        <a:chExt cx="494310" cy="275205"/>
                      </a:xfrm>
                    </p:grpSpPr>
                    <p:cxnSp>
                      <p:nvCxnSpPr>
                        <p:cNvPr id="1690" name="直接连接符 16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91" name="直接连接符 16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87" name="组合 1686"/>
                      <p:cNvGrpSpPr/>
                      <p:nvPr/>
                    </p:nvGrpSpPr>
                    <p:grpSpPr>
                      <a:xfrm>
                        <a:off x="5182590" y="3153228"/>
                        <a:ext cx="494310" cy="275205"/>
                        <a:chOff x="4739678" y="3153228"/>
                        <a:chExt cx="494310" cy="275205"/>
                      </a:xfrm>
                    </p:grpSpPr>
                    <p:cxnSp>
                      <p:nvCxnSpPr>
                        <p:cNvPr id="1688" name="直接连接符 16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89" name="直接连接符 16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9" name="组合 1678"/>
                    <p:cNvGrpSpPr/>
                    <p:nvPr/>
                  </p:nvGrpSpPr>
                  <p:grpSpPr>
                    <a:xfrm>
                      <a:off x="5627389" y="3153228"/>
                      <a:ext cx="937222" cy="275205"/>
                      <a:chOff x="4739678" y="3153228"/>
                      <a:chExt cx="937222" cy="275205"/>
                    </a:xfrm>
                  </p:grpSpPr>
                  <p:grpSp>
                    <p:nvGrpSpPr>
                      <p:cNvPr id="1680" name="组合 1679"/>
                      <p:cNvGrpSpPr/>
                      <p:nvPr/>
                    </p:nvGrpSpPr>
                    <p:grpSpPr>
                      <a:xfrm>
                        <a:off x="4739678" y="3153228"/>
                        <a:ext cx="494310" cy="275205"/>
                        <a:chOff x="4739678" y="3153228"/>
                        <a:chExt cx="494310" cy="275205"/>
                      </a:xfrm>
                    </p:grpSpPr>
                    <p:cxnSp>
                      <p:nvCxnSpPr>
                        <p:cNvPr id="1684" name="直接连接符 16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85" name="直接连接符 16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81" name="组合 1680"/>
                      <p:cNvGrpSpPr/>
                      <p:nvPr/>
                    </p:nvGrpSpPr>
                    <p:grpSpPr>
                      <a:xfrm>
                        <a:off x="5182590" y="3153228"/>
                        <a:ext cx="494310" cy="275205"/>
                        <a:chOff x="4739678" y="3153228"/>
                        <a:chExt cx="494310" cy="275205"/>
                      </a:xfrm>
                    </p:grpSpPr>
                    <p:cxnSp>
                      <p:nvCxnSpPr>
                        <p:cNvPr id="1682" name="直接连接符 16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83" name="直接连接符 16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63" name="组合 1662"/>
                  <p:cNvGrpSpPr/>
                  <p:nvPr/>
                </p:nvGrpSpPr>
                <p:grpSpPr>
                  <a:xfrm>
                    <a:off x="6513213" y="3153228"/>
                    <a:ext cx="1824933" cy="275205"/>
                    <a:chOff x="4739678" y="3153228"/>
                    <a:chExt cx="1824933" cy="275205"/>
                  </a:xfrm>
                </p:grpSpPr>
                <p:grpSp>
                  <p:nvGrpSpPr>
                    <p:cNvPr id="1664" name="组合 1663"/>
                    <p:cNvGrpSpPr/>
                    <p:nvPr/>
                  </p:nvGrpSpPr>
                  <p:grpSpPr>
                    <a:xfrm>
                      <a:off x="4739678" y="3153228"/>
                      <a:ext cx="937222" cy="275205"/>
                      <a:chOff x="4739678" y="3153228"/>
                      <a:chExt cx="937222" cy="275205"/>
                    </a:xfrm>
                  </p:grpSpPr>
                  <p:grpSp>
                    <p:nvGrpSpPr>
                      <p:cNvPr id="1672" name="组合 1671"/>
                      <p:cNvGrpSpPr/>
                      <p:nvPr/>
                    </p:nvGrpSpPr>
                    <p:grpSpPr>
                      <a:xfrm>
                        <a:off x="4739678" y="3153228"/>
                        <a:ext cx="494310" cy="275205"/>
                        <a:chOff x="4739678" y="3153228"/>
                        <a:chExt cx="494310" cy="275205"/>
                      </a:xfrm>
                    </p:grpSpPr>
                    <p:cxnSp>
                      <p:nvCxnSpPr>
                        <p:cNvPr id="1676" name="直接连接符 16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77" name="直接连接符 16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73" name="组合 1672"/>
                      <p:cNvGrpSpPr/>
                      <p:nvPr/>
                    </p:nvGrpSpPr>
                    <p:grpSpPr>
                      <a:xfrm>
                        <a:off x="5182590" y="3153228"/>
                        <a:ext cx="494310" cy="275205"/>
                        <a:chOff x="4739678" y="3153228"/>
                        <a:chExt cx="494310" cy="275205"/>
                      </a:xfrm>
                    </p:grpSpPr>
                    <p:cxnSp>
                      <p:nvCxnSpPr>
                        <p:cNvPr id="1674" name="直接连接符 16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75" name="直接连接符 16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65" name="组合 1664"/>
                    <p:cNvGrpSpPr/>
                    <p:nvPr/>
                  </p:nvGrpSpPr>
                  <p:grpSpPr>
                    <a:xfrm>
                      <a:off x="5627389" y="3153228"/>
                      <a:ext cx="937222" cy="275205"/>
                      <a:chOff x="4739678" y="3153228"/>
                      <a:chExt cx="937222" cy="275205"/>
                    </a:xfrm>
                  </p:grpSpPr>
                  <p:grpSp>
                    <p:nvGrpSpPr>
                      <p:cNvPr id="1666" name="组合 1665"/>
                      <p:cNvGrpSpPr/>
                      <p:nvPr/>
                    </p:nvGrpSpPr>
                    <p:grpSpPr>
                      <a:xfrm>
                        <a:off x="4739678" y="3153228"/>
                        <a:ext cx="494310" cy="275205"/>
                        <a:chOff x="4739678" y="3153228"/>
                        <a:chExt cx="494310" cy="275205"/>
                      </a:xfrm>
                    </p:grpSpPr>
                    <p:cxnSp>
                      <p:nvCxnSpPr>
                        <p:cNvPr id="1670" name="直接连接符 16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71" name="直接连接符 16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67" name="组合 1666"/>
                      <p:cNvGrpSpPr/>
                      <p:nvPr/>
                    </p:nvGrpSpPr>
                    <p:grpSpPr>
                      <a:xfrm>
                        <a:off x="5182590" y="3153228"/>
                        <a:ext cx="494310" cy="275205"/>
                        <a:chOff x="4739678" y="3153228"/>
                        <a:chExt cx="494310" cy="275205"/>
                      </a:xfrm>
                    </p:grpSpPr>
                    <p:cxnSp>
                      <p:nvCxnSpPr>
                        <p:cNvPr id="1668" name="直接连接符 16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69" name="直接连接符 16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49" name="组合 1648"/>
                <p:cNvGrpSpPr/>
                <p:nvPr/>
              </p:nvGrpSpPr>
              <p:grpSpPr>
                <a:xfrm>
                  <a:off x="8286748" y="3153228"/>
                  <a:ext cx="1605828" cy="275205"/>
                  <a:chOff x="4739678" y="3153228"/>
                  <a:chExt cx="1605828" cy="275205"/>
                </a:xfrm>
              </p:grpSpPr>
              <p:grpSp>
                <p:nvGrpSpPr>
                  <p:cNvPr id="1650" name="组合 1649"/>
                  <p:cNvGrpSpPr/>
                  <p:nvPr/>
                </p:nvGrpSpPr>
                <p:grpSpPr>
                  <a:xfrm>
                    <a:off x="4739678" y="3153228"/>
                    <a:ext cx="937222" cy="275205"/>
                    <a:chOff x="4739678" y="3153228"/>
                    <a:chExt cx="937222" cy="275205"/>
                  </a:xfrm>
                </p:grpSpPr>
                <p:grpSp>
                  <p:nvGrpSpPr>
                    <p:cNvPr id="1656" name="组合 1655"/>
                    <p:cNvGrpSpPr/>
                    <p:nvPr/>
                  </p:nvGrpSpPr>
                  <p:grpSpPr>
                    <a:xfrm>
                      <a:off x="4739678" y="3153228"/>
                      <a:ext cx="494310" cy="275205"/>
                      <a:chOff x="4739678" y="3153228"/>
                      <a:chExt cx="494310" cy="275205"/>
                    </a:xfrm>
                  </p:grpSpPr>
                  <p:cxnSp>
                    <p:nvCxnSpPr>
                      <p:cNvPr id="1660" name="直接连接符 16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61" name="直接连接符 16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57" name="组合 1656"/>
                    <p:cNvGrpSpPr/>
                    <p:nvPr/>
                  </p:nvGrpSpPr>
                  <p:grpSpPr>
                    <a:xfrm>
                      <a:off x="5182590" y="3153228"/>
                      <a:ext cx="494310" cy="275205"/>
                      <a:chOff x="4739678" y="3153228"/>
                      <a:chExt cx="494310" cy="275205"/>
                    </a:xfrm>
                  </p:grpSpPr>
                  <p:cxnSp>
                    <p:nvCxnSpPr>
                      <p:cNvPr id="1658" name="直接连接符 16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59" name="直接连接符 16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51" name="组合 1650"/>
                  <p:cNvGrpSpPr/>
                  <p:nvPr/>
                </p:nvGrpSpPr>
                <p:grpSpPr>
                  <a:xfrm>
                    <a:off x="5627389" y="3153228"/>
                    <a:ext cx="718117" cy="275205"/>
                    <a:chOff x="4739678" y="3153228"/>
                    <a:chExt cx="718117" cy="275205"/>
                  </a:xfrm>
                </p:grpSpPr>
                <p:grpSp>
                  <p:nvGrpSpPr>
                    <p:cNvPr id="1652" name="组合 1651"/>
                    <p:cNvGrpSpPr/>
                    <p:nvPr/>
                  </p:nvGrpSpPr>
                  <p:grpSpPr>
                    <a:xfrm>
                      <a:off x="4739678" y="3153228"/>
                      <a:ext cx="494310" cy="275205"/>
                      <a:chOff x="4739678" y="3153228"/>
                      <a:chExt cx="494310" cy="275205"/>
                    </a:xfrm>
                  </p:grpSpPr>
                  <p:cxnSp>
                    <p:nvCxnSpPr>
                      <p:cNvPr id="1654" name="直接连接符 16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55" name="直接连接符 16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653" name="直接连接符 1652"/>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 name="组合 10"/>
            <p:cNvGrpSpPr/>
            <p:nvPr/>
          </p:nvGrpSpPr>
          <p:grpSpPr>
            <a:xfrm>
              <a:off x="-60960" y="1181423"/>
              <a:ext cx="12313920" cy="275205"/>
              <a:chOff x="0" y="30026"/>
              <a:chExt cx="12252561" cy="275205"/>
            </a:xfrm>
          </p:grpSpPr>
          <p:grpSp>
            <p:nvGrpSpPr>
              <p:cNvPr id="1538" name="组合 1537"/>
              <p:cNvGrpSpPr/>
              <p:nvPr/>
            </p:nvGrpSpPr>
            <p:grpSpPr>
              <a:xfrm>
                <a:off x="0" y="30026"/>
                <a:ext cx="7145538" cy="275205"/>
                <a:chOff x="4739678" y="3153228"/>
                <a:chExt cx="7145538" cy="275205"/>
              </a:xfrm>
            </p:grpSpPr>
            <p:grpSp>
              <p:nvGrpSpPr>
                <p:cNvPr id="1584" name="组合 1583"/>
                <p:cNvGrpSpPr/>
                <p:nvPr/>
              </p:nvGrpSpPr>
              <p:grpSpPr>
                <a:xfrm>
                  <a:off x="4739678" y="3153228"/>
                  <a:ext cx="3598468" cy="275205"/>
                  <a:chOff x="4739678" y="3153228"/>
                  <a:chExt cx="3598468" cy="275205"/>
                </a:xfrm>
              </p:grpSpPr>
              <p:grpSp>
                <p:nvGrpSpPr>
                  <p:cNvPr id="1616" name="组合 1615"/>
                  <p:cNvGrpSpPr/>
                  <p:nvPr/>
                </p:nvGrpSpPr>
                <p:grpSpPr>
                  <a:xfrm>
                    <a:off x="4739678" y="3153228"/>
                    <a:ext cx="1824933" cy="275205"/>
                    <a:chOff x="4739678" y="3153228"/>
                    <a:chExt cx="1824933" cy="275205"/>
                  </a:xfrm>
                </p:grpSpPr>
                <p:grpSp>
                  <p:nvGrpSpPr>
                    <p:cNvPr id="1632" name="组合 1631"/>
                    <p:cNvGrpSpPr/>
                    <p:nvPr/>
                  </p:nvGrpSpPr>
                  <p:grpSpPr>
                    <a:xfrm>
                      <a:off x="4739678" y="3153228"/>
                      <a:ext cx="937222" cy="275205"/>
                      <a:chOff x="4739678" y="3153228"/>
                      <a:chExt cx="937222" cy="275205"/>
                    </a:xfrm>
                  </p:grpSpPr>
                  <p:grpSp>
                    <p:nvGrpSpPr>
                      <p:cNvPr id="1640" name="组合 1639"/>
                      <p:cNvGrpSpPr/>
                      <p:nvPr/>
                    </p:nvGrpSpPr>
                    <p:grpSpPr>
                      <a:xfrm>
                        <a:off x="4739678" y="3153228"/>
                        <a:ext cx="494310" cy="275205"/>
                        <a:chOff x="4739678" y="3153228"/>
                        <a:chExt cx="494310" cy="275205"/>
                      </a:xfrm>
                    </p:grpSpPr>
                    <p:cxnSp>
                      <p:nvCxnSpPr>
                        <p:cNvPr id="1644" name="直接连接符 16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45" name="直接连接符 16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41" name="组合 1640"/>
                      <p:cNvGrpSpPr/>
                      <p:nvPr/>
                    </p:nvGrpSpPr>
                    <p:grpSpPr>
                      <a:xfrm>
                        <a:off x="5182590" y="3153228"/>
                        <a:ext cx="494310" cy="275205"/>
                        <a:chOff x="4739678" y="3153228"/>
                        <a:chExt cx="494310" cy="275205"/>
                      </a:xfrm>
                    </p:grpSpPr>
                    <p:cxnSp>
                      <p:nvCxnSpPr>
                        <p:cNvPr id="1642" name="直接连接符 16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43" name="直接连接符 16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3" name="组合 1632"/>
                    <p:cNvGrpSpPr/>
                    <p:nvPr/>
                  </p:nvGrpSpPr>
                  <p:grpSpPr>
                    <a:xfrm>
                      <a:off x="5627389" y="3153228"/>
                      <a:ext cx="937222" cy="275205"/>
                      <a:chOff x="4739678" y="3153228"/>
                      <a:chExt cx="937222" cy="275205"/>
                    </a:xfrm>
                  </p:grpSpPr>
                  <p:grpSp>
                    <p:nvGrpSpPr>
                      <p:cNvPr id="1634" name="组合 1633"/>
                      <p:cNvGrpSpPr/>
                      <p:nvPr/>
                    </p:nvGrpSpPr>
                    <p:grpSpPr>
                      <a:xfrm>
                        <a:off x="4739678" y="3153228"/>
                        <a:ext cx="494310" cy="275205"/>
                        <a:chOff x="4739678" y="3153228"/>
                        <a:chExt cx="494310" cy="275205"/>
                      </a:xfrm>
                    </p:grpSpPr>
                    <p:cxnSp>
                      <p:nvCxnSpPr>
                        <p:cNvPr id="1638" name="直接连接符 16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9" name="直接连接符 16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35" name="组合 1634"/>
                      <p:cNvGrpSpPr/>
                      <p:nvPr/>
                    </p:nvGrpSpPr>
                    <p:grpSpPr>
                      <a:xfrm>
                        <a:off x="5182590" y="3153228"/>
                        <a:ext cx="494310" cy="275205"/>
                        <a:chOff x="4739678" y="3153228"/>
                        <a:chExt cx="494310" cy="275205"/>
                      </a:xfrm>
                    </p:grpSpPr>
                    <p:cxnSp>
                      <p:nvCxnSpPr>
                        <p:cNvPr id="1636" name="直接连接符 16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7" name="直接连接符 16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17" name="组合 1616"/>
                  <p:cNvGrpSpPr/>
                  <p:nvPr/>
                </p:nvGrpSpPr>
                <p:grpSpPr>
                  <a:xfrm>
                    <a:off x="6513213" y="3153228"/>
                    <a:ext cx="1824933" cy="275205"/>
                    <a:chOff x="4739678" y="3153228"/>
                    <a:chExt cx="1824933" cy="275205"/>
                  </a:xfrm>
                </p:grpSpPr>
                <p:grpSp>
                  <p:nvGrpSpPr>
                    <p:cNvPr id="1618" name="组合 1617"/>
                    <p:cNvGrpSpPr/>
                    <p:nvPr/>
                  </p:nvGrpSpPr>
                  <p:grpSpPr>
                    <a:xfrm>
                      <a:off x="4739678" y="3153228"/>
                      <a:ext cx="937222" cy="275205"/>
                      <a:chOff x="4739678" y="3153228"/>
                      <a:chExt cx="937222" cy="275205"/>
                    </a:xfrm>
                  </p:grpSpPr>
                  <p:grpSp>
                    <p:nvGrpSpPr>
                      <p:cNvPr id="1626" name="组合 1625"/>
                      <p:cNvGrpSpPr/>
                      <p:nvPr/>
                    </p:nvGrpSpPr>
                    <p:grpSpPr>
                      <a:xfrm>
                        <a:off x="4739678" y="3153228"/>
                        <a:ext cx="494310" cy="275205"/>
                        <a:chOff x="4739678" y="3153228"/>
                        <a:chExt cx="494310" cy="275205"/>
                      </a:xfrm>
                    </p:grpSpPr>
                    <p:cxnSp>
                      <p:nvCxnSpPr>
                        <p:cNvPr id="1630" name="直接连接符 16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1" name="直接连接符 16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27" name="组合 1626"/>
                      <p:cNvGrpSpPr/>
                      <p:nvPr/>
                    </p:nvGrpSpPr>
                    <p:grpSpPr>
                      <a:xfrm>
                        <a:off x="5182590" y="3153228"/>
                        <a:ext cx="494310" cy="275205"/>
                        <a:chOff x="4739678" y="3153228"/>
                        <a:chExt cx="494310" cy="275205"/>
                      </a:xfrm>
                    </p:grpSpPr>
                    <p:cxnSp>
                      <p:nvCxnSpPr>
                        <p:cNvPr id="1628" name="直接连接符 16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29" name="直接连接符 16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19" name="组合 1618"/>
                    <p:cNvGrpSpPr/>
                    <p:nvPr/>
                  </p:nvGrpSpPr>
                  <p:grpSpPr>
                    <a:xfrm>
                      <a:off x="5627389" y="3153228"/>
                      <a:ext cx="937222" cy="275205"/>
                      <a:chOff x="4739678" y="3153228"/>
                      <a:chExt cx="937222" cy="275205"/>
                    </a:xfrm>
                  </p:grpSpPr>
                  <p:grpSp>
                    <p:nvGrpSpPr>
                      <p:cNvPr id="1620" name="组合 1619"/>
                      <p:cNvGrpSpPr/>
                      <p:nvPr/>
                    </p:nvGrpSpPr>
                    <p:grpSpPr>
                      <a:xfrm>
                        <a:off x="4739678" y="3153228"/>
                        <a:ext cx="494310" cy="275205"/>
                        <a:chOff x="4739678" y="3153228"/>
                        <a:chExt cx="494310" cy="275205"/>
                      </a:xfrm>
                    </p:grpSpPr>
                    <p:cxnSp>
                      <p:nvCxnSpPr>
                        <p:cNvPr id="1624" name="直接连接符 16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25" name="直接连接符 16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21" name="组合 1620"/>
                      <p:cNvGrpSpPr/>
                      <p:nvPr/>
                    </p:nvGrpSpPr>
                    <p:grpSpPr>
                      <a:xfrm>
                        <a:off x="5182590" y="3153228"/>
                        <a:ext cx="494310" cy="275205"/>
                        <a:chOff x="4739678" y="3153228"/>
                        <a:chExt cx="494310" cy="275205"/>
                      </a:xfrm>
                    </p:grpSpPr>
                    <p:cxnSp>
                      <p:nvCxnSpPr>
                        <p:cNvPr id="1622" name="直接连接符 16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23" name="直接连接符 16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85" name="组合 1584"/>
                <p:cNvGrpSpPr/>
                <p:nvPr/>
              </p:nvGrpSpPr>
              <p:grpSpPr>
                <a:xfrm>
                  <a:off x="8286748" y="3153228"/>
                  <a:ext cx="3598468" cy="275205"/>
                  <a:chOff x="4739678" y="3153228"/>
                  <a:chExt cx="3598468" cy="275205"/>
                </a:xfrm>
              </p:grpSpPr>
              <p:grpSp>
                <p:nvGrpSpPr>
                  <p:cNvPr id="1586" name="组合 1585"/>
                  <p:cNvGrpSpPr/>
                  <p:nvPr/>
                </p:nvGrpSpPr>
                <p:grpSpPr>
                  <a:xfrm>
                    <a:off x="4739678" y="3153228"/>
                    <a:ext cx="1824933" cy="275205"/>
                    <a:chOff x="4739678" y="3153228"/>
                    <a:chExt cx="1824933" cy="275205"/>
                  </a:xfrm>
                </p:grpSpPr>
                <p:grpSp>
                  <p:nvGrpSpPr>
                    <p:cNvPr id="1602" name="组合 1601"/>
                    <p:cNvGrpSpPr/>
                    <p:nvPr/>
                  </p:nvGrpSpPr>
                  <p:grpSpPr>
                    <a:xfrm>
                      <a:off x="4739678" y="3153228"/>
                      <a:ext cx="937222" cy="275205"/>
                      <a:chOff x="4739678" y="3153228"/>
                      <a:chExt cx="937222" cy="275205"/>
                    </a:xfrm>
                  </p:grpSpPr>
                  <p:grpSp>
                    <p:nvGrpSpPr>
                      <p:cNvPr id="1610" name="组合 1609"/>
                      <p:cNvGrpSpPr/>
                      <p:nvPr/>
                    </p:nvGrpSpPr>
                    <p:grpSpPr>
                      <a:xfrm>
                        <a:off x="4739678" y="3153228"/>
                        <a:ext cx="494310" cy="275205"/>
                        <a:chOff x="4739678" y="3153228"/>
                        <a:chExt cx="494310" cy="275205"/>
                      </a:xfrm>
                    </p:grpSpPr>
                    <p:cxnSp>
                      <p:nvCxnSpPr>
                        <p:cNvPr id="1614" name="直接连接符 16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15" name="直接连接符 16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11" name="组合 1610"/>
                      <p:cNvGrpSpPr/>
                      <p:nvPr/>
                    </p:nvGrpSpPr>
                    <p:grpSpPr>
                      <a:xfrm>
                        <a:off x="5182590" y="3153228"/>
                        <a:ext cx="494310" cy="275205"/>
                        <a:chOff x="4739678" y="3153228"/>
                        <a:chExt cx="494310" cy="275205"/>
                      </a:xfrm>
                    </p:grpSpPr>
                    <p:cxnSp>
                      <p:nvCxnSpPr>
                        <p:cNvPr id="1612" name="直接连接符 16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13" name="直接连接符 16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3" name="组合 1602"/>
                    <p:cNvGrpSpPr/>
                    <p:nvPr/>
                  </p:nvGrpSpPr>
                  <p:grpSpPr>
                    <a:xfrm>
                      <a:off x="5627389" y="3153228"/>
                      <a:ext cx="937222" cy="275205"/>
                      <a:chOff x="4739678" y="3153228"/>
                      <a:chExt cx="937222" cy="275205"/>
                    </a:xfrm>
                  </p:grpSpPr>
                  <p:grpSp>
                    <p:nvGrpSpPr>
                      <p:cNvPr id="1604" name="组合 1603"/>
                      <p:cNvGrpSpPr/>
                      <p:nvPr/>
                    </p:nvGrpSpPr>
                    <p:grpSpPr>
                      <a:xfrm>
                        <a:off x="4739678" y="3153228"/>
                        <a:ext cx="494310" cy="275205"/>
                        <a:chOff x="4739678" y="3153228"/>
                        <a:chExt cx="494310" cy="275205"/>
                      </a:xfrm>
                    </p:grpSpPr>
                    <p:cxnSp>
                      <p:nvCxnSpPr>
                        <p:cNvPr id="1608" name="直接连接符 16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09" name="直接连接符 16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05" name="组合 1604"/>
                      <p:cNvGrpSpPr/>
                      <p:nvPr/>
                    </p:nvGrpSpPr>
                    <p:grpSpPr>
                      <a:xfrm>
                        <a:off x="5182590" y="3153228"/>
                        <a:ext cx="494310" cy="275205"/>
                        <a:chOff x="4739678" y="3153228"/>
                        <a:chExt cx="494310" cy="275205"/>
                      </a:xfrm>
                    </p:grpSpPr>
                    <p:cxnSp>
                      <p:nvCxnSpPr>
                        <p:cNvPr id="1606" name="直接连接符 16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07" name="直接连接符 16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87" name="组合 1586"/>
                  <p:cNvGrpSpPr/>
                  <p:nvPr/>
                </p:nvGrpSpPr>
                <p:grpSpPr>
                  <a:xfrm>
                    <a:off x="6513213" y="3153228"/>
                    <a:ext cx="1824933" cy="275205"/>
                    <a:chOff x="4739678" y="3153228"/>
                    <a:chExt cx="1824933" cy="275205"/>
                  </a:xfrm>
                </p:grpSpPr>
                <p:grpSp>
                  <p:nvGrpSpPr>
                    <p:cNvPr id="1588" name="组合 1587"/>
                    <p:cNvGrpSpPr/>
                    <p:nvPr/>
                  </p:nvGrpSpPr>
                  <p:grpSpPr>
                    <a:xfrm>
                      <a:off x="4739678" y="3153228"/>
                      <a:ext cx="937222" cy="275205"/>
                      <a:chOff x="4739678" y="3153228"/>
                      <a:chExt cx="937222" cy="275205"/>
                    </a:xfrm>
                  </p:grpSpPr>
                  <p:grpSp>
                    <p:nvGrpSpPr>
                      <p:cNvPr id="1596" name="组合 1595"/>
                      <p:cNvGrpSpPr/>
                      <p:nvPr/>
                    </p:nvGrpSpPr>
                    <p:grpSpPr>
                      <a:xfrm>
                        <a:off x="4739678" y="3153228"/>
                        <a:ext cx="494310" cy="275205"/>
                        <a:chOff x="4739678" y="3153228"/>
                        <a:chExt cx="494310" cy="275205"/>
                      </a:xfrm>
                    </p:grpSpPr>
                    <p:cxnSp>
                      <p:nvCxnSpPr>
                        <p:cNvPr id="1600" name="直接连接符 15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01" name="直接连接符 16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97" name="组合 1596"/>
                      <p:cNvGrpSpPr/>
                      <p:nvPr/>
                    </p:nvGrpSpPr>
                    <p:grpSpPr>
                      <a:xfrm>
                        <a:off x="5182590" y="3153228"/>
                        <a:ext cx="494310" cy="275205"/>
                        <a:chOff x="4739678" y="3153228"/>
                        <a:chExt cx="494310" cy="275205"/>
                      </a:xfrm>
                    </p:grpSpPr>
                    <p:cxnSp>
                      <p:nvCxnSpPr>
                        <p:cNvPr id="1598" name="直接连接符 15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9" name="直接连接符 15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89" name="组合 1588"/>
                    <p:cNvGrpSpPr/>
                    <p:nvPr/>
                  </p:nvGrpSpPr>
                  <p:grpSpPr>
                    <a:xfrm>
                      <a:off x="5627389" y="3153228"/>
                      <a:ext cx="937222" cy="275205"/>
                      <a:chOff x="4739678" y="3153228"/>
                      <a:chExt cx="937222" cy="275205"/>
                    </a:xfrm>
                  </p:grpSpPr>
                  <p:grpSp>
                    <p:nvGrpSpPr>
                      <p:cNvPr id="1590" name="组合 1589"/>
                      <p:cNvGrpSpPr/>
                      <p:nvPr/>
                    </p:nvGrpSpPr>
                    <p:grpSpPr>
                      <a:xfrm>
                        <a:off x="4739678" y="3153228"/>
                        <a:ext cx="494310" cy="275205"/>
                        <a:chOff x="4739678" y="3153228"/>
                        <a:chExt cx="494310" cy="275205"/>
                      </a:xfrm>
                    </p:grpSpPr>
                    <p:cxnSp>
                      <p:nvCxnSpPr>
                        <p:cNvPr id="1594" name="直接连接符 15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5" name="直接连接符 15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91" name="组合 1590"/>
                      <p:cNvGrpSpPr/>
                      <p:nvPr/>
                    </p:nvGrpSpPr>
                    <p:grpSpPr>
                      <a:xfrm>
                        <a:off x="5182590" y="3153228"/>
                        <a:ext cx="494310" cy="275205"/>
                        <a:chOff x="4739678" y="3153228"/>
                        <a:chExt cx="494310" cy="275205"/>
                      </a:xfrm>
                    </p:grpSpPr>
                    <p:cxnSp>
                      <p:nvCxnSpPr>
                        <p:cNvPr id="1592" name="直接连接符 15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3" name="直接连接符 15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539" name="组合 1538"/>
              <p:cNvGrpSpPr/>
              <p:nvPr/>
            </p:nvGrpSpPr>
            <p:grpSpPr>
              <a:xfrm>
                <a:off x="7099663" y="30026"/>
                <a:ext cx="5152898" cy="275205"/>
                <a:chOff x="4739678" y="3153228"/>
                <a:chExt cx="5152898" cy="275205"/>
              </a:xfrm>
            </p:grpSpPr>
            <p:grpSp>
              <p:nvGrpSpPr>
                <p:cNvPr id="1540" name="组合 1539"/>
                <p:cNvGrpSpPr/>
                <p:nvPr/>
              </p:nvGrpSpPr>
              <p:grpSpPr>
                <a:xfrm>
                  <a:off x="4739678" y="3153228"/>
                  <a:ext cx="3598468" cy="275205"/>
                  <a:chOff x="4739678" y="3153228"/>
                  <a:chExt cx="3598468" cy="275205"/>
                </a:xfrm>
              </p:grpSpPr>
              <p:grpSp>
                <p:nvGrpSpPr>
                  <p:cNvPr id="1554" name="组合 1553"/>
                  <p:cNvGrpSpPr/>
                  <p:nvPr/>
                </p:nvGrpSpPr>
                <p:grpSpPr>
                  <a:xfrm>
                    <a:off x="4739678" y="3153228"/>
                    <a:ext cx="1824933" cy="275205"/>
                    <a:chOff x="4739678" y="3153228"/>
                    <a:chExt cx="1824933" cy="275205"/>
                  </a:xfrm>
                </p:grpSpPr>
                <p:grpSp>
                  <p:nvGrpSpPr>
                    <p:cNvPr id="1570" name="组合 1569"/>
                    <p:cNvGrpSpPr/>
                    <p:nvPr/>
                  </p:nvGrpSpPr>
                  <p:grpSpPr>
                    <a:xfrm>
                      <a:off x="4739678" y="3153228"/>
                      <a:ext cx="937222" cy="275205"/>
                      <a:chOff x="4739678" y="3153228"/>
                      <a:chExt cx="937222" cy="275205"/>
                    </a:xfrm>
                  </p:grpSpPr>
                  <p:grpSp>
                    <p:nvGrpSpPr>
                      <p:cNvPr id="1578" name="组合 1577"/>
                      <p:cNvGrpSpPr/>
                      <p:nvPr/>
                    </p:nvGrpSpPr>
                    <p:grpSpPr>
                      <a:xfrm>
                        <a:off x="4739678" y="3153228"/>
                        <a:ext cx="494310" cy="275205"/>
                        <a:chOff x="4739678" y="3153228"/>
                        <a:chExt cx="494310" cy="275205"/>
                      </a:xfrm>
                    </p:grpSpPr>
                    <p:cxnSp>
                      <p:nvCxnSpPr>
                        <p:cNvPr id="1582" name="直接连接符 15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83" name="直接连接符 15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79" name="组合 1578"/>
                      <p:cNvGrpSpPr/>
                      <p:nvPr/>
                    </p:nvGrpSpPr>
                    <p:grpSpPr>
                      <a:xfrm>
                        <a:off x="5182590" y="3153228"/>
                        <a:ext cx="494310" cy="275205"/>
                        <a:chOff x="4739678" y="3153228"/>
                        <a:chExt cx="494310" cy="275205"/>
                      </a:xfrm>
                    </p:grpSpPr>
                    <p:cxnSp>
                      <p:nvCxnSpPr>
                        <p:cNvPr id="1580" name="直接连接符 15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81" name="直接连接符 15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71" name="组合 1570"/>
                    <p:cNvGrpSpPr/>
                    <p:nvPr/>
                  </p:nvGrpSpPr>
                  <p:grpSpPr>
                    <a:xfrm>
                      <a:off x="5627389" y="3153228"/>
                      <a:ext cx="937222" cy="275205"/>
                      <a:chOff x="4739678" y="3153228"/>
                      <a:chExt cx="937222" cy="275205"/>
                    </a:xfrm>
                  </p:grpSpPr>
                  <p:grpSp>
                    <p:nvGrpSpPr>
                      <p:cNvPr id="1572" name="组合 1571"/>
                      <p:cNvGrpSpPr/>
                      <p:nvPr/>
                    </p:nvGrpSpPr>
                    <p:grpSpPr>
                      <a:xfrm>
                        <a:off x="4739678" y="3153228"/>
                        <a:ext cx="494310" cy="275205"/>
                        <a:chOff x="4739678" y="3153228"/>
                        <a:chExt cx="494310" cy="275205"/>
                      </a:xfrm>
                    </p:grpSpPr>
                    <p:cxnSp>
                      <p:nvCxnSpPr>
                        <p:cNvPr id="1576" name="直接连接符 15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77" name="直接连接符 15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73" name="组合 1572"/>
                      <p:cNvGrpSpPr/>
                      <p:nvPr/>
                    </p:nvGrpSpPr>
                    <p:grpSpPr>
                      <a:xfrm>
                        <a:off x="5182590" y="3153228"/>
                        <a:ext cx="494310" cy="275205"/>
                        <a:chOff x="4739678" y="3153228"/>
                        <a:chExt cx="494310" cy="275205"/>
                      </a:xfrm>
                    </p:grpSpPr>
                    <p:cxnSp>
                      <p:nvCxnSpPr>
                        <p:cNvPr id="1574" name="直接连接符 15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75" name="直接连接符 15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55" name="组合 1554"/>
                  <p:cNvGrpSpPr/>
                  <p:nvPr/>
                </p:nvGrpSpPr>
                <p:grpSpPr>
                  <a:xfrm>
                    <a:off x="6513213" y="3153228"/>
                    <a:ext cx="1824933" cy="275205"/>
                    <a:chOff x="4739678" y="3153228"/>
                    <a:chExt cx="1824933" cy="275205"/>
                  </a:xfrm>
                </p:grpSpPr>
                <p:grpSp>
                  <p:nvGrpSpPr>
                    <p:cNvPr id="1556" name="组合 1555"/>
                    <p:cNvGrpSpPr/>
                    <p:nvPr/>
                  </p:nvGrpSpPr>
                  <p:grpSpPr>
                    <a:xfrm>
                      <a:off x="4739678" y="3153228"/>
                      <a:ext cx="937222" cy="275205"/>
                      <a:chOff x="4739678" y="3153228"/>
                      <a:chExt cx="937222" cy="275205"/>
                    </a:xfrm>
                  </p:grpSpPr>
                  <p:grpSp>
                    <p:nvGrpSpPr>
                      <p:cNvPr id="1564" name="组合 1563"/>
                      <p:cNvGrpSpPr/>
                      <p:nvPr/>
                    </p:nvGrpSpPr>
                    <p:grpSpPr>
                      <a:xfrm>
                        <a:off x="4739678" y="3153228"/>
                        <a:ext cx="494310" cy="275205"/>
                        <a:chOff x="4739678" y="3153228"/>
                        <a:chExt cx="494310" cy="275205"/>
                      </a:xfrm>
                    </p:grpSpPr>
                    <p:cxnSp>
                      <p:nvCxnSpPr>
                        <p:cNvPr id="1568" name="直接连接符 15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9" name="直接连接符 15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65" name="组合 1564"/>
                      <p:cNvGrpSpPr/>
                      <p:nvPr/>
                    </p:nvGrpSpPr>
                    <p:grpSpPr>
                      <a:xfrm>
                        <a:off x="5182590" y="3153228"/>
                        <a:ext cx="494310" cy="275205"/>
                        <a:chOff x="4739678" y="3153228"/>
                        <a:chExt cx="494310" cy="275205"/>
                      </a:xfrm>
                    </p:grpSpPr>
                    <p:cxnSp>
                      <p:nvCxnSpPr>
                        <p:cNvPr id="1566" name="直接连接符 15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7" name="直接连接符 15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57" name="组合 1556"/>
                    <p:cNvGrpSpPr/>
                    <p:nvPr/>
                  </p:nvGrpSpPr>
                  <p:grpSpPr>
                    <a:xfrm>
                      <a:off x="5627389" y="3153228"/>
                      <a:ext cx="937222" cy="275205"/>
                      <a:chOff x="4739678" y="3153228"/>
                      <a:chExt cx="937222" cy="275205"/>
                    </a:xfrm>
                  </p:grpSpPr>
                  <p:grpSp>
                    <p:nvGrpSpPr>
                      <p:cNvPr id="1558" name="组合 1557"/>
                      <p:cNvGrpSpPr/>
                      <p:nvPr/>
                    </p:nvGrpSpPr>
                    <p:grpSpPr>
                      <a:xfrm>
                        <a:off x="4739678" y="3153228"/>
                        <a:ext cx="494310" cy="275205"/>
                        <a:chOff x="4739678" y="3153228"/>
                        <a:chExt cx="494310" cy="275205"/>
                      </a:xfrm>
                    </p:grpSpPr>
                    <p:cxnSp>
                      <p:nvCxnSpPr>
                        <p:cNvPr id="1562" name="直接连接符 15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3" name="直接连接符 15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59" name="组合 1558"/>
                      <p:cNvGrpSpPr/>
                      <p:nvPr/>
                    </p:nvGrpSpPr>
                    <p:grpSpPr>
                      <a:xfrm>
                        <a:off x="5182590" y="3153228"/>
                        <a:ext cx="494310" cy="275205"/>
                        <a:chOff x="4739678" y="3153228"/>
                        <a:chExt cx="494310" cy="275205"/>
                      </a:xfrm>
                    </p:grpSpPr>
                    <p:cxnSp>
                      <p:nvCxnSpPr>
                        <p:cNvPr id="1560" name="直接连接符 15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1" name="直接连接符 15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41" name="组合 1540"/>
                <p:cNvGrpSpPr/>
                <p:nvPr/>
              </p:nvGrpSpPr>
              <p:grpSpPr>
                <a:xfrm>
                  <a:off x="8286748" y="3153228"/>
                  <a:ext cx="1605828" cy="275205"/>
                  <a:chOff x="4739678" y="3153228"/>
                  <a:chExt cx="1605828" cy="275205"/>
                </a:xfrm>
              </p:grpSpPr>
              <p:grpSp>
                <p:nvGrpSpPr>
                  <p:cNvPr id="1542" name="组合 1541"/>
                  <p:cNvGrpSpPr/>
                  <p:nvPr/>
                </p:nvGrpSpPr>
                <p:grpSpPr>
                  <a:xfrm>
                    <a:off x="4739678" y="3153228"/>
                    <a:ext cx="937222" cy="275205"/>
                    <a:chOff x="4739678" y="3153228"/>
                    <a:chExt cx="937222" cy="275205"/>
                  </a:xfrm>
                </p:grpSpPr>
                <p:grpSp>
                  <p:nvGrpSpPr>
                    <p:cNvPr id="1548" name="组合 1547"/>
                    <p:cNvGrpSpPr/>
                    <p:nvPr/>
                  </p:nvGrpSpPr>
                  <p:grpSpPr>
                    <a:xfrm>
                      <a:off x="4739678" y="3153228"/>
                      <a:ext cx="494310" cy="275205"/>
                      <a:chOff x="4739678" y="3153228"/>
                      <a:chExt cx="494310" cy="275205"/>
                    </a:xfrm>
                  </p:grpSpPr>
                  <p:cxnSp>
                    <p:nvCxnSpPr>
                      <p:cNvPr id="1552" name="直接连接符 15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53" name="直接连接符 15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49" name="组合 1548"/>
                    <p:cNvGrpSpPr/>
                    <p:nvPr/>
                  </p:nvGrpSpPr>
                  <p:grpSpPr>
                    <a:xfrm>
                      <a:off x="5182590" y="3153228"/>
                      <a:ext cx="494310" cy="275205"/>
                      <a:chOff x="4739678" y="3153228"/>
                      <a:chExt cx="494310" cy="275205"/>
                    </a:xfrm>
                  </p:grpSpPr>
                  <p:cxnSp>
                    <p:nvCxnSpPr>
                      <p:cNvPr id="1550" name="直接连接符 15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51" name="直接连接符 15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43" name="组合 1542"/>
                  <p:cNvGrpSpPr/>
                  <p:nvPr/>
                </p:nvGrpSpPr>
                <p:grpSpPr>
                  <a:xfrm>
                    <a:off x="5627389" y="3153228"/>
                    <a:ext cx="718117" cy="275205"/>
                    <a:chOff x="4739678" y="3153228"/>
                    <a:chExt cx="718117" cy="275205"/>
                  </a:xfrm>
                </p:grpSpPr>
                <p:grpSp>
                  <p:nvGrpSpPr>
                    <p:cNvPr id="1544" name="组合 1543"/>
                    <p:cNvGrpSpPr/>
                    <p:nvPr/>
                  </p:nvGrpSpPr>
                  <p:grpSpPr>
                    <a:xfrm>
                      <a:off x="4739678" y="3153228"/>
                      <a:ext cx="494310" cy="275205"/>
                      <a:chOff x="4739678" y="3153228"/>
                      <a:chExt cx="494310" cy="275205"/>
                    </a:xfrm>
                  </p:grpSpPr>
                  <p:cxnSp>
                    <p:nvCxnSpPr>
                      <p:cNvPr id="1546" name="直接连接符 15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47" name="直接连接符 15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545" name="直接连接符 1544"/>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 name="组合 11"/>
            <p:cNvGrpSpPr/>
            <p:nvPr/>
          </p:nvGrpSpPr>
          <p:grpSpPr>
            <a:xfrm>
              <a:off x="-60960" y="1565222"/>
              <a:ext cx="12313920" cy="275205"/>
              <a:chOff x="0" y="30026"/>
              <a:chExt cx="12252561" cy="275205"/>
            </a:xfrm>
          </p:grpSpPr>
          <p:grpSp>
            <p:nvGrpSpPr>
              <p:cNvPr id="1430" name="组合 1429"/>
              <p:cNvGrpSpPr/>
              <p:nvPr/>
            </p:nvGrpSpPr>
            <p:grpSpPr>
              <a:xfrm>
                <a:off x="0" y="30026"/>
                <a:ext cx="7145538" cy="275205"/>
                <a:chOff x="4739678" y="3153228"/>
                <a:chExt cx="7145538" cy="275205"/>
              </a:xfrm>
            </p:grpSpPr>
            <p:grpSp>
              <p:nvGrpSpPr>
                <p:cNvPr id="1476" name="组合 1475"/>
                <p:cNvGrpSpPr/>
                <p:nvPr/>
              </p:nvGrpSpPr>
              <p:grpSpPr>
                <a:xfrm>
                  <a:off x="4739678" y="3153228"/>
                  <a:ext cx="3598468" cy="275205"/>
                  <a:chOff x="4739678" y="3153228"/>
                  <a:chExt cx="3598468" cy="275205"/>
                </a:xfrm>
              </p:grpSpPr>
              <p:grpSp>
                <p:nvGrpSpPr>
                  <p:cNvPr id="1508" name="组合 1507"/>
                  <p:cNvGrpSpPr/>
                  <p:nvPr/>
                </p:nvGrpSpPr>
                <p:grpSpPr>
                  <a:xfrm>
                    <a:off x="4739678" y="3153228"/>
                    <a:ext cx="1824933" cy="275205"/>
                    <a:chOff x="4739678" y="3153228"/>
                    <a:chExt cx="1824933" cy="275205"/>
                  </a:xfrm>
                </p:grpSpPr>
                <p:grpSp>
                  <p:nvGrpSpPr>
                    <p:cNvPr id="1524" name="组合 1523"/>
                    <p:cNvGrpSpPr/>
                    <p:nvPr/>
                  </p:nvGrpSpPr>
                  <p:grpSpPr>
                    <a:xfrm>
                      <a:off x="4739678" y="3153228"/>
                      <a:ext cx="937222" cy="275205"/>
                      <a:chOff x="4739678" y="3153228"/>
                      <a:chExt cx="937222" cy="275205"/>
                    </a:xfrm>
                  </p:grpSpPr>
                  <p:grpSp>
                    <p:nvGrpSpPr>
                      <p:cNvPr id="1532" name="组合 1531"/>
                      <p:cNvGrpSpPr/>
                      <p:nvPr/>
                    </p:nvGrpSpPr>
                    <p:grpSpPr>
                      <a:xfrm>
                        <a:off x="4739678" y="3153228"/>
                        <a:ext cx="494310" cy="275205"/>
                        <a:chOff x="4739678" y="3153228"/>
                        <a:chExt cx="494310" cy="275205"/>
                      </a:xfrm>
                    </p:grpSpPr>
                    <p:cxnSp>
                      <p:nvCxnSpPr>
                        <p:cNvPr id="1536" name="直接连接符 15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37" name="直接连接符 15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33" name="组合 1532"/>
                      <p:cNvGrpSpPr/>
                      <p:nvPr/>
                    </p:nvGrpSpPr>
                    <p:grpSpPr>
                      <a:xfrm>
                        <a:off x="5182590" y="3153228"/>
                        <a:ext cx="494310" cy="275205"/>
                        <a:chOff x="4739678" y="3153228"/>
                        <a:chExt cx="494310" cy="275205"/>
                      </a:xfrm>
                    </p:grpSpPr>
                    <p:cxnSp>
                      <p:nvCxnSpPr>
                        <p:cNvPr id="1534" name="直接连接符 15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35" name="直接连接符 15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25" name="组合 1524"/>
                    <p:cNvGrpSpPr/>
                    <p:nvPr/>
                  </p:nvGrpSpPr>
                  <p:grpSpPr>
                    <a:xfrm>
                      <a:off x="5627389" y="3153228"/>
                      <a:ext cx="937222" cy="275205"/>
                      <a:chOff x="4739678" y="3153228"/>
                      <a:chExt cx="937222" cy="275205"/>
                    </a:xfrm>
                  </p:grpSpPr>
                  <p:grpSp>
                    <p:nvGrpSpPr>
                      <p:cNvPr id="1526" name="组合 1525"/>
                      <p:cNvGrpSpPr/>
                      <p:nvPr/>
                    </p:nvGrpSpPr>
                    <p:grpSpPr>
                      <a:xfrm>
                        <a:off x="4739678" y="3153228"/>
                        <a:ext cx="494310" cy="275205"/>
                        <a:chOff x="4739678" y="3153228"/>
                        <a:chExt cx="494310" cy="275205"/>
                      </a:xfrm>
                    </p:grpSpPr>
                    <p:cxnSp>
                      <p:nvCxnSpPr>
                        <p:cNvPr id="1530" name="直接连接符 15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31" name="直接连接符 15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27" name="组合 1526"/>
                      <p:cNvGrpSpPr/>
                      <p:nvPr/>
                    </p:nvGrpSpPr>
                    <p:grpSpPr>
                      <a:xfrm>
                        <a:off x="5182590" y="3153228"/>
                        <a:ext cx="494310" cy="275205"/>
                        <a:chOff x="4739678" y="3153228"/>
                        <a:chExt cx="494310" cy="275205"/>
                      </a:xfrm>
                    </p:grpSpPr>
                    <p:cxnSp>
                      <p:nvCxnSpPr>
                        <p:cNvPr id="1528" name="直接连接符 15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29" name="直接连接符 15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09" name="组合 1508"/>
                  <p:cNvGrpSpPr/>
                  <p:nvPr/>
                </p:nvGrpSpPr>
                <p:grpSpPr>
                  <a:xfrm>
                    <a:off x="6513213" y="3153228"/>
                    <a:ext cx="1824933" cy="275205"/>
                    <a:chOff x="4739678" y="3153228"/>
                    <a:chExt cx="1824933" cy="275205"/>
                  </a:xfrm>
                </p:grpSpPr>
                <p:grpSp>
                  <p:nvGrpSpPr>
                    <p:cNvPr id="1510" name="组合 1509"/>
                    <p:cNvGrpSpPr/>
                    <p:nvPr/>
                  </p:nvGrpSpPr>
                  <p:grpSpPr>
                    <a:xfrm>
                      <a:off x="4739678" y="3153228"/>
                      <a:ext cx="937222" cy="275205"/>
                      <a:chOff x="4739678" y="3153228"/>
                      <a:chExt cx="937222" cy="275205"/>
                    </a:xfrm>
                  </p:grpSpPr>
                  <p:grpSp>
                    <p:nvGrpSpPr>
                      <p:cNvPr id="1518" name="组合 1517"/>
                      <p:cNvGrpSpPr/>
                      <p:nvPr/>
                    </p:nvGrpSpPr>
                    <p:grpSpPr>
                      <a:xfrm>
                        <a:off x="4739678" y="3153228"/>
                        <a:ext cx="494310" cy="275205"/>
                        <a:chOff x="4739678" y="3153228"/>
                        <a:chExt cx="494310" cy="275205"/>
                      </a:xfrm>
                    </p:grpSpPr>
                    <p:cxnSp>
                      <p:nvCxnSpPr>
                        <p:cNvPr id="1522" name="直接连接符 15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23" name="直接连接符 15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19" name="组合 1518"/>
                      <p:cNvGrpSpPr/>
                      <p:nvPr/>
                    </p:nvGrpSpPr>
                    <p:grpSpPr>
                      <a:xfrm>
                        <a:off x="5182590" y="3153228"/>
                        <a:ext cx="494310" cy="275205"/>
                        <a:chOff x="4739678" y="3153228"/>
                        <a:chExt cx="494310" cy="275205"/>
                      </a:xfrm>
                    </p:grpSpPr>
                    <p:cxnSp>
                      <p:nvCxnSpPr>
                        <p:cNvPr id="1520" name="直接连接符 15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21" name="直接连接符 15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11" name="组合 1510"/>
                    <p:cNvGrpSpPr/>
                    <p:nvPr/>
                  </p:nvGrpSpPr>
                  <p:grpSpPr>
                    <a:xfrm>
                      <a:off x="5627389" y="3153228"/>
                      <a:ext cx="937222" cy="275205"/>
                      <a:chOff x="4739678" y="3153228"/>
                      <a:chExt cx="937222" cy="275205"/>
                    </a:xfrm>
                  </p:grpSpPr>
                  <p:grpSp>
                    <p:nvGrpSpPr>
                      <p:cNvPr id="1512" name="组合 1511"/>
                      <p:cNvGrpSpPr/>
                      <p:nvPr/>
                    </p:nvGrpSpPr>
                    <p:grpSpPr>
                      <a:xfrm>
                        <a:off x="4739678" y="3153228"/>
                        <a:ext cx="494310" cy="275205"/>
                        <a:chOff x="4739678" y="3153228"/>
                        <a:chExt cx="494310" cy="275205"/>
                      </a:xfrm>
                    </p:grpSpPr>
                    <p:cxnSp>
                      <p:nvCxnSpPr>
                        <p:cNvPr id="1516" name="直接连接符 15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17" name="直接连接符 15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13" name="组合 1512"/>
                      <p:cNvGrpSpPr/>
                      <p:nvPr/>
                    </p:nvGrpSpPr>
                    <p:grpSpPr>
                      <a:xfrm>
                        <a:off x="5182590" y="3153228"/>
                        <a:ext cx="494310" cy="275205"/>
                        <a:chOff x="4739678" y="3153228"/>
                        <a:chExt cx="494310" cy="275205"/>
                      </a:xfrm>
                    </p:grpSpPr>
                    <p:cxnSp>
                      <p:nvCxnSpPr>
                        <p:cNvPr id="1514" name="直接连接符 15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15" name="直接连接符 15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77" name="组合 1476"/>
                <p:cNvGrpSpPr/>
                <p:nvPr/>
              </p:nvGrpSpPr>
              <p:grpSpPr>
                <a:xfrm>
                  <a:off x="8286748" y="3153228"/>
                  <a:ext cx="3598468" cy="275205"/>
                  <a:chOff x="4739678" y="3153228"/>
                  <a:chExt cx="3598468" cy="275205"/>
                </a:xfrm>
              </p:grpSpPr>
              <p:grpSp>
                <p:nvGrpSpPr>
                  <p:cNvPr id="1478" name="组合 1477"/>
                  <p:cNvGrpSpPr/>
                  <p:nvPr/>
                </p:nvGrpSpPr>
                <p:grpSpPr>
                  <a:xfrm>
                    <a:off x="4739678" y="3153228"/>
                    <a:ext cx="1824933" cy="275205"/>
                    <a:chOff x="4739678" y="3153228"/>
                    <a:chExt cx="1824933" cy="275205"/>
                  </a:xfrm>
                </p:grpSpPr>
                <p:grpSp>
                  <p:nvGrpSpPr>
                    <p:cNvPr id="1494" name="组合 1493"/>
                    <p:cNvGrpSpPr/>
                    <p:nvPr/>
                  </p:nvGrpSpPr>
                  <p:grpSpPr>
                    <a:xfrm>
                      <a:off x="4739678" y="3153228"/>
                      <a:ext cx="937222" cy="275205"/>
                      <a:chOff x="4739678" y="3153228"/>
                      <a:chExt cx="937222" cy="275205"/>
                    </a:xfrm>
                  </p:grpSpPr>
                  <p:grpSp>
                    <p:nvGrpSpPr>
                      <p:cNvPr id="1502" name="组合 1501"/>
                      <p:cNvGrpSpPr/>
                      <p:nvPr/>
                    </p:nvGrpSpPr>
                    <p:grpSpPr>
                      <a:xfrm>
                        <a:off x="4739678" y="3153228"/>
                        <a:ext cx="494310" cy="275205"/>
                        <a:chOff x="4739678" y="3153228"/>
                        <a:chExt cx="494310" cy="275205"/>
                      </a:xfrm>
                    </p:grpSpPr>
                    <p:cxnSp>
                      <p:nvCxnSpPr>
                        <p:cNvPr id="1506" name="直接连接符 15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07" name="直接连接符 15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03" name="组合 1502"/>
                      <p:cNvGrpSpPr/>
                      <p:nvPr/>
                    </p:nvGrpSpPr>
                    <p:grpSpPr>
                      <a:xfrm>
                        <a:off x="5182590" y="3153228"/>
                        <a:ext cx="494310" cy="275205"/>
                        <a:chOff x="4739678" y="3153228"/>
                        <a:chExt cx="494310" cy="275205"/>
                      </a:xfrm>
                    </p:grpSpPr>
                    <p:cxnSp>
                      <p:nvCxnSpPr>
                        <p:cNvPr id="1504" name="直接连接符 15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05" name="直接连接符 15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5" name="组合 1494"/>
                    <p:cNvGrpSpPr/>
                    <p:nvPr/>
                  </p:nvGrpSpPr>
                  <p:grpSpPr>
                    <a:xfrm>
                      <a:off x="5627389" y="3153228"/>
                      <a:ext cx="937222" cy="275205"/>
                      <a:chOff x="4739678" y="3153228"/>
                      <a:chExt cx="937222" cy="275205"/>
                    </a:xfrm>
                  </p:grpSpPr>
                  <p:grpSp>
                    <p:nvGrpSpPr>
                      <p:cNvPr id="1496" name="组合 1495"/>
                      <p:cNvGrpSpPr/>
                      <p:nvPr/>
                    </p:nvGrpSpPr>
                    <p:grpSpPr>
                      <a:xfrm>
                        <a:off x="4739678" y="3153228"/>
                        <a:ext cx="494310" cy="275205"/>
                        <a:chOff x="4739678" y="3153228"/>
                        <a:chExt cx="494310" cy="275205"/>
                      </a:xfrm>
                    </p:grpSpPr>
                    <p:cxnSp>
                      <p:nvCxnSpPr>
                        <p:cNvPr id="1500" name="直接连接符 14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01" name="直接连接符 15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97" name="组合 1496"/>
                      <p:cNvGrpSpPr/>
                      <p:nvPr/>
                    </p:nvGrpSpPr>
                    <p:grpSpPr>
                      <a:xfrm>
                        <a:off x="5182590" y="3153228"/>
                        <a:ext cx="494310" cy="275205"/>
                        <a:chOff x="4739678" y="3153228"/>
                        <a:chExt cx="494310" cy="275205"/>
                      </a:xfrm>
                    </p:grpSpPr>
                    <p:cxnSp>
                      <p:nvCxnSpPr>
                        <p:cNvPr id="1498" name="直接连接符 14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9" name="直接连接符 14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79" name="组合 1478"/>
                  <p:cNvGrpSpPr/>
                  <p:nvPr/>
                </p:nvGrpSpPr>
                <p:grpSpPr>
                  <a:xfrm>
                    <a:off x="6513213" y="3153228"/>
                    <a:ext cx="1824933" cy="275205"/>
                    <a:chOff x="4739678" y="3153228"/>
                    <a:chExt cx="1824933" cy="275205"/>
                  </a:xfrm>
                </p:grpSpPr>
                <p:grpSp>
                  <p:nvGrpSpPr>
                    <p:cNvPr id="1480" name="组合 1479"/>
                    <p:cNvGrpSpPr/>
                    <p:nvPr/>
                  </p:nvGrpSpPr>
                  <p:grpSpPr>
                    <a:xfrm>
                      <a:off x="4739678" y="3153228"/>
                      <a:ext cx="937222" cy="275205"/>
                      <a:chOff x="4739678" y="3153228"/>
                      <a:chExt cx="937222" cy="275205"/>
                    </a:xfrm>
                  </p:grpSpPr>
                  <p:grpSp>
                    <p:nvGrpSpPr>
                      <p:cNvPr id="1488" name="组合 1487"/>
                      <p:cNvGrpSpPr/>
                      <p:nvPr/>
                    </p:nvGrpSpPr>
                    <p:grpSpPr>
                      <a:xfrm>
                        <a:off x="4739678" y="3153228"/>
                        <a:ext cx="494310" cy="275205"/>
                        <a:chOff x="4739678" y="3153228"/>
                        <a:chExt cx="494310" cy="275205"/>
                      </a:xfrm>
                    </p:grpSpPr>
                    <p:cxnSp>
                      <p:nvCxnSpPr>
                        <p:cNvPr id="1492" name="直接连接符 14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3" name="直接连接符 14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89" name="组合 1488"/>
                      <p:cNvGrpSpPr/>
                      <p:nvPr/>
                    </p:nvGrpSpPr>
                    <p:grpSpPr>
                      <a:xfrm>
                        <a:off x="5182590" y="3153228"/>
                        <a:ext cx="494310" cy="275205"/>
                        <a:chOff x="4739678" y="3153228"/>
                        <a:chExt cx="494310" cy="275205"/>
                      </a:xfrm>
                    </p:grpSpPr>
                    <p:cxnSp>
                      <p:nvCxnSpPr>
                        <p:cNvPr id="1490" name="直接连接符 14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1" name="直接连接符 14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81" name="组合 1480"/>
                    <p:cNvGrpSpPr/>
                    <p:nvPr/>
                  </p:nvGrpSpPr>
                  <p:grpSpPr>
                    <a:xfrm>
                      <a:off x="5627389" y="3153228"/>
                      <a:ext cx="937222" cy="275205"/>
                      <a:chOff x="4739678" y="3153228"/>
                      <a:chExt cx="937222" cy="275205"/>
                    </a:xfrm>
                  </p:grpSpPr>
                  <p:grpSp>
                    <p:nvGrpSpPr>
                      <p:cNvPr id="1482" name="组合 1481"/>
                      <p:cNvGrpSpPr/>
                      <p:nvPr/>
                    </p:nvGrpSpPr>
                    <p:grpSpPr>
                      <a:xfrm>
                        <a:off x="4739678" y="3153228"/>
                        <a:ext cx="494310" cy="275205"/>
                        <a:chOff x="4739678" y="3153228"/>
                        <a:chExt cx="494310" cy="275205"/>
                      </a:xfrm>
                    </p:grpSpPr>
                    <p:cxnSp>
                      <p:nvCxnSpPr>
                        <p:cNvPr id="1486" name="直接连接符 14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87" name="直接连接符 14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83" name="组合 1482"/>
                      <p:cNvGrpSpPr/>
                      <p:nvPr/>
                    </p:nvGrpSpPr>
                    <p:grpSpPr>
                      <a:xfrm>
                        <a:off x="5182590" y="3153228"/>
                        <a:ext cx="494310" cy="275205"/>
                        <a:chOff x="4739678" y="3153228"/>
                        <a:chExt cx="494310" cy="275205"/>
                      </a:xfrm>
                    </p:grpSpPr>
                    <p:cxnSp>
                      <p:nvCxnSpPr>
                        <p:cNvPr id="1484" name="直接连接符 14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85" name="直接连接符 14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431" name="组合 1430"/>
              <p:cNvGrpSpPr/>
              <p:nvPr/>
            </p:nvGrpSpPr>
            <p:grpSpPr>
              <a:xfrm>
                <a:off x="7099663" y="30026"/>
                <a:ext cx="5152898" cy="275205"/>
                <a:chOff x="4739678" y="3153228"/>
                <a:chExt cx="5152898" cy="275205"/>
              </a:xfrm>
            </p:grpSpPr>
            <p:grpSp>
              <p:nvGrpSpPr>
                <p:cNvPr id="1432" name="组合 1431"/>
                <p:cNvGrpSpPr/>
                <p:nvPr/>
              </p:nvGrpSpPr>
              <p:grpSpPr>
                <a:xfrm>
                  <a:off x="4739678" y="3153228"/>
                  <a:ext cx="3598468" cy="275205"/>
                  <a:chOff x="4739678" y="3153228"/>
                  <a:chExt cx="3598468" cy="275205"/>
                </a:xfrm>
              </p:grpSpPr>
              <p:grpSp>
                <p:nvGrpSpPr>
                  <p:cNvPr id="1446" name="组合 1445"/>
                  <p:cNvGrpSpPr/>
                  <p:nvPr/>
                </p:nvGrpSpPr>
                <p:grpSpPr>
                  <a:xfrm>
                    <a:off x="4739678" y="3153228"/>
                    <a:ext cx="1824933" cy="275205"/>
                    <a:chOff x="4739678" y="3153228"/>
                    <a:chExt cx="1824933" cy="275205"/>
                  </a:xfrm>
                </p:grpSpPr>
                <p:grpSp>
                  <p:nvGrpSpPr>
                    <p:cNvPr id="1462" name="组合 1461"/>
                    <p:cNvGrpSpPr/>
                    <p:nvPr/>
                  </p:nvGrpSpPr>
                  <p:grpSpPr>
                    <a:xfrm>
                      <a:off x="4739678" y="3153228"/>
                      <a:ext cx="937222" cy="275205"/>
                      <a:chOff x="4739678" y="3153228"/>
                      <a:chExt cx="937222" cy="275205"/>
                    </a:xfrm>
                  </p:grpSpPr>
                  <p:grpSp>
                    <p:nvGrpSpPr>
                      <p:cNvPr id="1470" name="组合 1469"/>
                      <p:cNvGrpSpPr/>
                      <p:nvPr/>
                    </p:nvGrpSpPr>
                    <p:grpSpPr>
                      <a:xfrm>
                        <a:off x="4739678" y="3153228"/>
                        <a:ext cx="494310" cy="275205"/>
                        <a:chOff x="4739678" y="3153228"/>
                        <a:chExt cx="494310" cy="275205"/>
                      </a:xfrm>
                    </p:grpSpPr>
                    <p:cxnSp>
                      <p:nvCxnSpPr>
                        <p:cNvPr id="1474" name="直接连接符 14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75" name="直接连接符 14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71" name="组合 1470"/>
                      <p:cNvGrpSpPr/>
                      <p:nvPr/>
                    </p:nvGrpSpPr>
                    <p:grpSpPr>
                      <a:xfrm>
                        <a:off x="5182590" y="3153228"/>
                        <a:ext cx="494310" cy="275205"/>
                        <a:chOff x="4739678" y="3153228"/>
                        <a:chExt cx="494310" cy="275205"/>
                      </a:xfrm>
                    </p:grpSpPr>
                    <p:cxnSp>
                      <p:nvCxnSpPr>
                        <p:cNvPr id="1472" name="直接连接符 14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73" name="直接连接符 14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63" name="组合 1462"/>
                    <p:cNvGrpSpPr/>
                    <p:nvPr/>
                  </p:nvGrpSpPr>
                  <p:grpSpPr>
                    <a:xfrm>
                      <a:off x="5627389" y="3153228"/>
                      <a:ext cx="937222" cy="275205"/>
                      <a:chOff x="4739678" y="3153228"/>
                      <a:chExt cx="937222" cy="275205"/>
                    </a:xfrm>
                  </p:grpSpPr>
                  <p:grpSp>
                    <p:nvGrpSpPr>
                      <p:cNvPr id="1464" name="组合 1463"/>
                      <p:cNvGrpSpPr/>
                      <p:nvPr/>
                    </p:nvGrpSpPr>
                    <p:grpSpPr>
                      <a:xfrm>
                        <a:off x="4739678" y="3153228"/>
                        <a:ext cx="494310" cy="275205"/>
                        <a:chOff x="4739678" y="3153228"/>
                        <a:chExt cx="494310" cy="275205"/>
                      </a:xfrm>
                    </p:grpSpPr>
                    <p:cxnSp>
                      <p:nvCxnSpPr>
                        <p:cNvPr id="1468" name="直接连接符 14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69" name="直接连接符 14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65" name="组合 1464"/>
                      <p:cNvGrpSpPr/>
                      <p:nvPr/>
                    </p:nvGrpSpPr>
                    <p:grpSpPr>
                      <a:xfrm>
                        <a:off x="5182590" y="3153228"/>
                        <a:ext cx="494310" cy="275205"/>
                        <a:chOff x="4739678" y="3153228"/>
                        <a:chExt cx="494310" cy="275205"/>
                      </a:xfrm>
                    </p:grpSpPr>
                    <p:cxnSp>
                      <p:nvCxnSpPr>
                        <p:cNvPr id="1466" name="直接连接符 14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67" name="直接连接符 14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47" name="组合 1446"/>
                  <p:cNvGrpSpPr/>
                  <p:nvPr/>
                </p:nvGrpSpPr>
                <p:grpSpPr>
                  <a:xfrm>
                    <a:off x="6513213" y="3153228"/>
                    <a:ext cx="1824933" cy="275205"/>
                    <a:chOff x="4739678" y="3153228"/>
                    <a:chExt cx="1824933" cy="275205"/>
                  </a:xfrm>
                </p:grpSpPr>
                <p:grpSp>
                  <p:nvGrpSpPr>
                    <p:cNvPr id="1448" name="组合 1447"/>
                    <p:cNvGrpSpPr/>
                    <p:nvPr/>
                  </p:nvGrpSpPr>
                  <p:grpSpPr>
                    <a:xfrm>
                      <a:off x="4739678" y="3153228"/>
                      <a:ext cx="937222" cy="275205"/>
                      <a:chOff x="4739678" y="3153228"/>
                      <a:chExt cx="937222" cy="275205"/>
                    </a:xfrm>
                  </p:grpSpPr>
                  <p:grpSp>
                    <p:nvGrpSpPr>
                      <p:cNvPr id="1456" name="组合 1455"/>
                      <p:cNvGrpSpPr/>
                      <p:nvPr/>
                    </p:nvGrpSpPr>
                    <p:grpSpPr>
                      <a:xfrm>
                        <a:off x="4739678" y="3153228"/>
                        <a:ext cx="494310" cy="275205"/>
                        <a:chOff x="4739678" y="3153228"/>
                        <a:chExt cx="494310" cy="275205"/>
                      </a:xfrm>
                    </p:grpSpPr>
                    <p:cxnSp>
                      <p:nvCxnSpPr>
                        <p:cNvPr id="1460" name="直接连接符 14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61" name="直接连接符 14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57" name="组合 1456"/>
                      <p:cNvGrpSpPr/>
                      <p:nvPr/>
                    </p:nvGrpSpPr>
                    <p:grpSpPr>
                      <a:xfrm>
                        <a:off x="5182590" y="3153228"/>
                        <a:ext cx="494310" cy="275205"/>
                        <a:chOff x="4739678" y="3153228"/>
                        <a:chExt cx="494310" cy="275205"/>
                      </a:xfrm>
                    </p:grpSpPr>
                    <p:cxnSp>
                      <p:nvCxnSpPr>
                        <p:cNvPr id="1458" name="直接连接符 14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59" name="直接连接符 14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49" name="组合 1448"/>
                    <p:cNvGrpSpPr/>
                    <p:nvPr/>
                  </p:nvGrpSpPr>
                  <p:grpSpPr>
                    <a:xfrm>
                      <a:off x="5627389" y="3153228"/>
                      <a:ext cx="937222" cy="275205"/>
                      <a:chOff x="4739678" y="3153228"/>
                      <a:chExt cx="937222" cy="275205"/>
                    </a:xfrm>
                  </p:grpSpPr>
                  <p:grpSp>
                    <p:nvGrpSpPr>
                      <p:cNvPr id="1450" name="组合 1449"/>
                      <p:cNvGrpSpPr/>
                      <p:nvPr/>
                    </p:nvGrpSpPr>
                    <p:grpSpPr>
                      <a:xfrm>
                        <a:off x="4739678" y="3153228"/>
                        <a:ext cx="494310" cy="275205"/>
                        <a:chOff x="4739678" y="3153228"/>
                        <a:chExt cx="494310" cy="275205"/>
                      </a:xfrm>
                    </p:grpSpPr>
                    <p:cxnSp>
                      <p:nvCxnSpPr>
                        <p:cNvPr id="1454" name="直接连接符 14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55" name="直接连接符 14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51" name="组合 1450"/>
                      <p:cNvGrpSpPr/>
                      <p:nvPr/>
                    </p:nvGrpSpPr>
                    <p:grpSpPr>
                      <a:xfrm>
                        <a:off x="5182590" y="3153228"/>
                        <a:ext cx="494310" cy="275205"/>
                        <a:chOff x="4739678" y="3153228"/>
                        <a:chExt cx="494310" cy="275205"/>
                      </a:xfrm>
                    </p:grpSpPr>
                    <p:cxnSp>
                      <p:nvCxnSpPr>
                        <p:cNvPr id="1452" name="直接连接符 14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53" name="直接连接符 14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33" name="组合 1432"/>
                <p:cNvGrpSpPr/>
                <p:nvPr/>
              </p:nvGrpSpPr>
              <p:grpSpPr>
                <a:xfrm>
                  <a:off x="8286748" y="3153228"/>
                  <a:ext cx="1605828" cy="275205"/>
                  <a:chOff x="4739678" y="3153228"/>
                  <a:chExt cx="1605828" cy="275205"/>
                </a:xfrm>
              </p:grpSpPr>
              <p:grpSp>
                <p:nvGrpSpPr>
                  <p:cNvPr id="1434" name="组合 1433"/>
                  <p:cNvGrpSpPr/>
                  <p:nvPr/>
                </p:nvGrpSpPr>
                <p:grpSpPr>
                  <a:xfrm>
                    <a:off x="4739678" y="3153228"/>
                    <a:ext cx="937222" cy="275205"/>
                    <a:chOff x="4739678" y="3153228"/>
                    <a:chExt cx="937222" cy="275205"/>
                  </a:xfrm>
                </p:grpSpPr>
                <p:grpSp>
                  <p:nvGrpSpPr>
                    <p:cNvPr id="1440" name="组合 1439"/>
                    <p:cNvGrpSpPr/>
                    <p:nvPr/>
                  </p:nvGrpSpPr>
                  <p:grpSpPr>
                    <a:xfrm>
                      <a:off x="4739678" y="3153228"/>
                      <a:ext cx="494310" cy="275205"/>
                      <a:chOff x="4739678" y="3153228"/>
                      <a:chExt cx="494310" cy="275205"/>
                    </a:xfrm>
                  </p:grpSpPr>
                  <p:cxnSp>
                    <p:nvCxnSpPr>
                      <p:cNvPr id="1444" name="直接连接符 14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45" name="直接连接符 14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41" name="组合 1440"/>
                    <p:cNvGrpSpPr/>
                    <p:nvPr/>
                  </p:nvGrpSpPr>
                  <p:grpSpPr>
                    <a:xfrm>
                      <a:off x="5182590" y="3153228"/>
                      <a:ext cx="494310" cy="275205"/>
                      <a:chOff x="4739678" y="3153228"/>
                      <a:chExt cx="494310" cy="275205"/>
                    </a:xfrm>
                  </p:grpSpPr>
                  <p:cxnSp>
                    <p:nvCxnSpPr>
                      <p:cNvPr id="1442" name="直接连接符 14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43" name="直接连接符 14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5" name="组合 1434"/>
                  <p:cNvGrpSpPr/>
                  <p:nvPr/>
                </p:nvGrpSpPr>
                <p:grpSpPr>
                  <a:xfrm>
                    <a:off x="5627389" y="3153228"/>
                    <a:ext cx="718117" cy="275205"/>
                    <a:chOff x="4739678" y="3153228"/>
                    <a:chExt cx="718117" cy="275205"/>
                  </a:xfrm>
                </p:grpSpPr>
                <p:grpSp>
                  <p:nvGrpSpPr>
                    <p:cNvPr id="1436" name="组合 1435"/>
                    <p:cNvGrpSpPr/>
                    <p:nvPr/>
                  </p:nvGrpSpPr>
                  <p:grpSpPr>
                    <a:xfrm>
                      <a:off x="4739678" y="3153228"/>
                      <a:ext cx="494310" cy="275205"/>
                      <a:chOff x="4739678" y="3153228"/>
                      <a:chExt cx="494310" cy="275205"/>
                    </a:xfrm>
                  </p:grpSpPr>
                  <p:cxnSp>
                    <p:nvCxnSpPr>
                      <p:cNvPr id="1438" name="直接连接符 14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39" name="直接连接符 14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437" name="直接连接符 1436"/>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 name="组合 12"/>
            <p:cNvGrpSpPr/>
            <p:nvPr/>
          </p:nvGrpSpPr>
          <p:grpSpPr>
            <a:xfrm>
              <a:off x="-60960" y="1949021"/>
              <a:ext cx="12313920" cy="275205"/>
              <a:chOff x="0" y="30026"/>
              <a:chExt cx="12252561" cy="275205"/>
            </a:xfrm>
          </p:grpSpPr>
          <p:grpSp>
            <p:nvGrpSpPr>
              <p:cNvPr id="1322" name="组合 1321"/>
              <p:cNvGrpSpPr/>
              <p:nvPr/>
            </p:nvGrpSpPr>
            <p:grpSpPr>
              <a:xfrm>
                <a:off x="0" y="30026"/>
                <a:ext cx="7145538" cy="275205"/>
                <a:chOff x="4739678" y="3153228"/>
                <a:chExt cx="7145538" cy="275205"/>
              </a:xfrm>
            </p:grpSpPr>
            <p:grpSp>
              <p:nvGrpSpPr>
                <p:cNvPr id="1368" name="组合 1367"/>
                <p:cNvGrpSpPr/>
                <p:nvPr/>
              </p:nvGrpSpPr>
              <p:grpSpPr>
                <a:xfrm>
                  <a:off x="4739678" y="3153228"/>
                  <a:ext cx="3598468" cy="275205"/>
                  <a:chOff x="4739678" y="3153228"/>
                  <a:chExt cx="3598468" cy="275205"/>
                </a:xfrm>
              </p:grpSpPr>
              <p:grpSp>
                <p:nvGrpSpPr>
                  <p:cNvPr id="1400" name="组合 1399"/>
                  <p:cNvGrpSpPr/>
                  <p:nvPr/>
                </p:nvGrpSpPr>
                <p:grpSpPr>
                  <a:xfrm>
                    <a:off x="4739678" y="3153228"/>
                    <a:ext cx="1824933" cy="275205"/>
                    <a:chOff x="4739678" y="3153228"/>
                    <a:chExt cx="1824933" cy="275205"/>
                  </a:xfrm>
                </p:grpSpPr>
                <p:grpSp>
                  <p:nvGrpSpPr>
                    <p:cNvPr id="1416" name="组合 1415"/>
                    <p:cNvGrpSpPr/>
                    <p:nvPr/>
                  </p:nvGrpSpPr>
                  <p:grpSpPr>
                    <a:xfrm>
                      <a:off x="4739678" y="3153228"/>
                      <a:ext cx="937222" cy="275205"/>
                      <a:chOff x="4739678" y="3153228"/>
                      <a:chExt cx="937222" cy="275205"/>
                    </a:xfrm>
                  </p:grpSpPr>
                  <p:grpSp>
                    <p:nvGrpSpPr>
                      <p:cNvPr id="1424" name="组合 1423"/>
                      <p:cNvGrpSpPr/>
                      <p:nvPr/>
                    </p:nvGrpSpPr>
                    <p:grpSpPr>
                      <a:xfrm>
                        <a:off x="4739678" y="3153228"/>
                        <a:ext cx="494310" cy="275205"/>
                        <a:chOff x="4739678" y="3153228"/>
                        <a:chExt cx="494310" cy="275205"/>
                      </a:xfrm>
                    </p:grpSpPr>
                    <p:cxnSp>
                      <p:nvCxnSpPr>
                        <p:cNvPr id="1428" name="直接连接符 14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29" name="直接连接符 14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25" name="组合 1424"/>
                      <p:cNvGrpSpPr/>
                      <p:nvPr/>
                    </p:nvGrpSpPr>
                    <p:grpSpPr>
                      <a:xfrm>
                        <a:off x="5182590" y="3153228"/>
                        <a:ext cx="494310" cy="275205"/>
                        <a:chOff x="4739678" y="3153228"/>
                        <a:chExt cx="494310" cy="275205"/>
                      </a:xfrm>
                    </p:grpSpPr>
                    <p:cxnSp>
                      <p:nvCxnSpPr>
                        <p:cNvPr id="1426" name="直接连接符 14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27" name="直接连接符 14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17" name="组合 1416"/>
                    <p:cNvGrpSpPr/>
                    <p:nvPr/>
                  </p:nvGrpSpPr>
                  <p:grpSpPr>
                    <a:xfrm>
                      <a:off x="5627389" y="3153228"/>
                      <a:ext cx="937222" cy="275205"/>
                      <a:chOff x="4739678" y="3153228"/>
                      <a:chExt cx="937222" cy="275205"/>
                    </a:xfrm>
                  </p:grpSpPr>
                  <p:grpSp>
                    <p:nvGrpSpPr>
                      <p:cNvPr id="1418" name="组合 1417"/>
                      <p:cNvGrpSpPr/>
                      <p:nvPr/>
                    </p:nvGrpSpPr>
                    <p:grpSpPr>
                      <a:xfrm>
                        <a:off x="4739678" y="3153228"/>
                        <a:ext cx="494310" cy="275205"/>
                        <a:chOff x="4739678" y="3153228"/>
                        <a:chExt cx="494310" cy="275205"/>
                      </a:xfrm>
                    </p:grpSpPr>
                    <p:cxnSp>
                      <p:nvCxnSpPr>
                        <p:cNvPr id="1422" name="直接连接符 14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23" name="直接连接符 14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19" name="组合 1418"/>
                      <p:cNvGrpSpPr/>
                      <p:nvPr/>
                    </p:nvGrpSpPr>
                    <p:grpSpPr>
                      <a:xfrm>
                        <a:off x="5182590" y="3153228"/>
                        <a:ext cx="494310" cy="275205"/>
                        <a:chOff x="4739678" y="3153228"/>
                        <a:chExt cx="494310" cy="275205"/>
                      </a:xfrm>
                    </p:grpSpPr>
                    <p:cxnSp>
                      <p:nvCxnSpPr>
                        <p:cNvPr id="1420" name="直接连接符 14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21" name="直接连接符 14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01" name="组合 1400"/>
                  <p:cNvGrpSpPr/>
                  <p:nvPr/>
                </p:nvGrpSpPr>
                <p:grpSpPr>
                  <a:xfrm>
                    <a:off x="6513213" y="3153228"/>
                    <a:ext cx="1824933" cy="275205"/>
                    <a:chOff x="4739678" y="3153228"/>
                    <a:chExt cx="1824933" cy="275205"/>
                  </a:xfrm>
                </p:grpSpPr>
                <p:grpSp>
                  <p:nvGrpSpPr>
                    <p:cNvPr id="1402" name="组合 1401"/>
                    <p:cNvGrpSpPr/>
                    <p:nvPr/>
                  </p:nvGrpSpPr>
                  <p:grpSpPr>
                    <a:xfrm>
                      <a:off x="4739678" y="3153228"/>
                      <a:ext cx="937222" cy="275205"/>
                      <a:chOff x="4739678" y="3153228"/>
                      <a:chExt cx="937222" cy="275205"/>
                    </a:xfrm>
                  </p:grpSpPr>
                  <p:grpSp>
                    <p:nvGrpSpPr>
                      <p:cNvPr id="1410" name="组合 1409"/>
                      <p:cNvGrpSpPr/>
                      <p:nvPr/>
                    </p:nvGrpSpPr>
                    <p:grpSpPr>
                      <a:xfrm>
                        <a:off x="4739678" y="3153228"/>
                        <a:ext cx="494310" cy="275205"/>
                        <a:chOff x="4739678" y="3153228"/>
                        <a:chExt cx="494310" cy="275205"/>
                      </a:xfrm>
                    </p:grpSpPr>
                    <p:cxnSp>
                      <p:nvCxnSpPr>
                        <p:cNvPr id="1414" name="直接连接符 14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15" name="直接连接符 14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11" name="组合 1410"/>
                      <p:cNvGrpSpPr/>
                      <p:nvPr/>
                    </p:nvGrpSpPr>
                    <p:grpSpPr>
                      <a:xfrm>
                        <a:off x="5182590" y="3153228"/>
                        <a:ext cx="494310" cy="275205"/>
                        <a:chOff x="4739678" y="3153228"/>
                        <a:chExt cx="494310" cy="275205"/>
                      </a:xfrm>
                    </p:grpSpPr>
                    <p:cxnSp>
                      <p:nvCxnSpPr>
                        <p:cNvPr id="1412" name="直接连接符 14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13" name="直接连接符 14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03" name="组合 1402"/>
                    <p:cNvGrpSpPr/>
                    <p:nvPr/>
                  </p:nvGrpSpPr>
                  <p:grpSpPr>
                    <a:xfrm>
                      <a:off x="5627389" y="3153228"/>
                      <a:ext cx="937222" cy="275205"/>
                      <a:chOff x="4739678" y="3153228"/>
                      <a:chExt cx="937222" cy="275205"/>
                    </a:xfrm>
                  </p:grpSpPr>
                  <p:grpSp>
                    <p:nvGrpSpPr>
                      <p:cNvPr id="1404" name="组合 1403"/>
                      <p:cNvGrpSpPr/>
                      <p:nvPr/>
                    </p:nvGrpSpPr>
                    <p:grpSpPr>
                      <a:xfrm>
                        <a:off x="4739678" y="3153228"/>
                        <a:ext cx="494310" cy="275205"/>
                        <a:chOff x="4739678" y="3153228"/>
                        <a:chExt cx="494310" cy="275205"/>
                      </a:xfrm>
                    </p:grpSpPr>
                    <p:cxnSp>
                      <p:nvCxnSpPr>
                        <p:cNvPr id="1408" name="直接连接符 14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09" name="直接连接符 14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05" name="组合 1404"/>
                      <p:cNvGrpSpPr/>
                      <p:nvPr/>
                    </p:nvGrpSpPr>
                    <p:grpSpPr>
                      <a:xfrm>
                        <a:off x="5182590" y="3153228"/>
                        <a:ext cx="494310" cy="275205"/>
                        <a:chOff x="4739678" y="3153228"/>
                        <a:chExt cx="494310" cy="275205"/>
                      </a:xfrm>
                    </p:grpSpPr>
                    <p:cxnSp>
                      <p:nvCxnSpPr>
                        <p:cNvPr id="1406" name="直接连接符 14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07" name="直接连接符 14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69" name="组合 1368"/>
                <p:cNvGrpSpPr/>
                <p:nvPr/>
              </p:nvGrpSpPr>
              <p:grpSpPr>
                <a:xfrm>
                  <a:off x="8286748" y="3153228"/>
                  <a:ext cx="3598468" cy="275205"/>
                  <a:chOff x="4739678" y="3153228"/>
                  <a:chExt cx="3598468" cy="275205"/>
                </a:xfrm>
              </p:grpSpPr>
              <p:grpSp>
                <p:nvGrpSpPr>
                  <p:cNvPr id="1370" name="组合 1369"/>
                  <p:cNvGrpSpPr/>
                  <p:nvPr/>
                </p:nvGrpSpPr>
                <p:grpSpPr>
                  <a:xfrm>
                    <a:off x="4739678" y="3153228"/>
                    <a:ext cx="1824933" cy="275205"/>
                    <a:chOff x="4739678" y="3153228"/>
                    <a:chExt cx="1824933" cy="275205"/>
                  </a:xfrm>
                </p:grpSpPr>
                <p:grpSp>
                  <p:nvGrpSpPr>
                    <p:cNvPr id="1386" name="组合 1385"/>
                    <p:cNvGrpSpPr/>
                    <p:nvPr/>
                  </p:nvGrpSpPr>
                  <p:grpSpPr>
                    <a:xfrm>
                      <a:off x="4739678" y="3153228"/>
                      <a:ext cx="937222" cy="275205"/>
                      <a:chOff x="4739678" y="3153228"/>
                      <a:chExt cx="937222" cy="275205"/>
                    </a:xfrm>
                  </p:grpSpPr>
                  <p:grpSp>
                    <p:nvGrpSpPr>
                      <p:cNvPr id="1394" name="组合 1393"/>
                      <p:cNvGrpSpPr/>
                      <p:nvPr/>
                    </p:nvGrpSpPr>
                    <p:grpSpPr>
                      <a:xfrm>
                        <a:off x="4739678" y="3153228"/>
                        <a:ext cx="494310" cy="275205"/>
                        <a:chOff x="4739678" y="3153228"/>
                        <a:chExt cx="494310" cy="275205"/>
                      </a:xfrm>
                    </p:grpSpPr>
                    <p:cxnSp>
                      <p:nvCxnSpPr>
                        <p:cNvPr id="1398" name="直接连接符 13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99" name="直接连接符 13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95" name="组合 1394"/>
                      <p:cNvGrpSpPr/>
                      <p:nvPr/>
                    </p:nvGrpSpPr>
                    <p:grpSpPr>
                      <a:xfrm>
                        <a:off x="5182590" y="3153228"/>
                        <a:ext cx="494310" cy="275205"/>
                        <a:chOff x="4739678" y="3153228"/>
                        <a:chExt cx="494310" cy="275205"/>
                      </a:xfrm>
                    </p:grpSpPr>
                    <p:cxnSp>
                      <p:nvCxnSpPr>
                        <p:cNvPr id="1396" name="直接连接符 13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97" name="直接连接符 13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87" name="组合 1386"/>
                    <p:cNvGrpSpPr/>
                    <p:nvPr/>
                  </p:nvGrpSpPr>
                  <p:grpSpPr>
                    <a:xfrm>
                      <a:off x="5627389" y="3153228"/>
                      <a:ext cx="937222" cy="275205"/>
                      <a:chOff x="4739678" y="3153228"/>
                      <a:chExt cx="937222" cy="275205"/>
                    </a:xfrm>
                  </p:grpSpPr>
                  <p:grpSp>
                    <p:nvGrpSpPr>
                      <p:cNvPr id="1388" name="组合 1387"/>
                      <p:cNvGrpSpPr/>
                      <p:nvPr/>
                    </p:nvGrpSpPr>
                    <p:grpSpPr>
                      <a:xfrm>
                        <a:off x="4739678" y="3153228"/>
                        <a:ext cx="494310" cy="275205"/>
                        <a:chOff x="4739678" y="3153228"/>
                        <a:chExt cx="494310" cy="275205"/>
                      </a:xfrm>
                    </p:grpSpPr>
                    <p:cxnSp>
                      <p:nvCxnSpPr>
                        <p:cNvPr id="1392" name="直接连接符 13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93" name="直接连接符 13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89" name="组合 1388"/>
                      <p:cNvGrpSpPr/>
                      <p:nvPr/>
                    </p:nvGrpSpPr>
                    <p:grpSpPr>
                      <a:xfrm>
                        <a:off x="5182590" y="3153228"/>
                        <a:ext cx="494310" cy="275205"/>
                        <a:chOff x="4739678" y="3153228"/>
                        <a:chExt cx="494310" cy="275205"/>
                      </a:xfrm>
                    </p:grpSpPr>
                    <p:cxnSp>
                      <p:nvCxnSpPr>
                        <p:cNvPr id="1390" name="直接连接符 13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91" name="直接连接符 13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371" name="组合 1370"/>
                  <p:cNvGrpSpPr/>
                  <p:nvPr/>
                </p:nvGrpSpPr>
                <p:grpSpPr>
                  <a:xfrm>
                    <a:off x="6513213" y="3153228"/>
                    <a:ext cx="1824933" cy="275205"/>
                    <a:chOff x="4739678" y="3153228"/>
                    <a:chExt cx="1824933" cy="275205"/>
                  </a:xfrm>
                </p:grpSpPr>
                <p:grpSp>
                  <p:nvGrpSpPr>
                    <p:cNvPr id="1372" name="组合 1371"/>
                    <p:cNvGrpSpPr/>
                    <p:nvPr/>
                  </p:nvGrpSpPr>
                  <p:grpSpPr>
                    <a:xfrm>
                      <a:off x="4739678" y="3153228"/>
                      <a:ext cx="937222" cy="275205"/>
                      <a:chOff x="4739678" y="3153228"/>
                      <a:chExt cx="937222" cy="275205"/>
                    </a:xfrm>
                  </p:grpSpPr>
                  <p:grpSp>
                    <p:nvGrpSpPr>
                      <p:cNvPr id="1380" name="组合 1379"/>
                      <p:cNvGrpSpPr/>
                      <p:nvPr/>
                    </p:nvGrpSpPr>
                    <p:grpSpPr>
                      <a:xfrm>
                        <a:off x="4739678" y="3153228"/>
                        <a:ext cx="494310" cy="275205"/>
                        <a:chOff x="4739678" y="3153228"/>
                        <a:chExt cx="494310" cy="275205"/>
                      </a:xfrm>
                    </p:grpSpPr>
                    <p:cxnSp>
                      <p:nvCxnSpPr>
                        <p:cNvPr id="1384" name="直接连接符 13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85" name="直接连接符 13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81" name="组合 1380"/>
                      <p:cNvGrpSpPr/>
                      <p:nvPr/>
                    </p:nvGrpSpPr>
                    <p:grpSpPr>
                      <a:xfrm>
                        <a:off x="5182590" y="3153228"/>
                        <a:ext cx="494310" cy="275205"/>
                        <a:chOff x="4739678" y="3153228"/>
                        <a:chExt cx="494310" cy="275205"/>
                      </a:xfrm>
                    </p:grpSpPr>
                    <p:cxnSp>
                      <p:nvCxnSpPr>
                        <p:cNvPr id="1382" name="直接连接符 13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83" name="直接连接符 13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73" name="组合 1372"/>
                    <p:cNvGrpSpPr/>
                    <p:nvPr/>
                  </p:nvGrpSpPr>
                  <p:grpSpPr>
                    <a:xfrm>
                      <a:off x="5627389" y="3153228"/>
                      <a:ext cx="937222" cy="275205"/>
                      <a:chOff x="4739678" y="3153228"/>
                      <a:chExt cx="937222" cy="275205"/>
                    </a:xfrm>
                  </p:grpSpPr>
                  <p:grpSp>
                    <p:nvGrpSpPr>
                      <p:cNvPr id="1374" name="组合 1373"/>
                      <p:cNvGrpSpPr/>
                      <p:nvPr/>
                    </p:nvGrpSpPr>
                    <p:grpSpPr>
                      <a:xfrm>
                        <a:off x="4739678" y="3153228"/>
                        <a:ext cx="494310" cy="275205"/>
                        <a:chOff x="4739678" y="3153228"/>
                        <a:chExt cx="494310" cy="275205"/>
                      </a:xfrm>
                    </p:grpSpPr>
                    <p:cxnSp>
                      <p:nvCxnSpPr>
                        <p:cNvPr id="1378" name="直接连接符 13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79" name="直接连接符 13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75" name="组合 1374"/>
                      <p:cNvGrpSpPr/>
                      <p:nvPr/>
                    </p:nvGrpSpPr>
                    <p:grpSpPr>
                      <a:xfrm>
                        <a:off x="5182590" y="3153228"/>
                        <a:ext cx="494310" cy="275205"/>
                        <a:chOff x="4739678" y="3153228"/>
                        <a:chExt cx="494310" cy="275205"/>
                      </a:xfrm>
                    </p:grpSpPr>
                    <p:cxnSp>
                      <p:nvCxnSpPr>
                        <p:cNvPr id="1376" name="直接连接符 13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77" name="直接连接符 13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323" name="组合 1322"/>
              <p:cNvGrpSpPr/>
              <p:nvPr/>
            </p:nvGrpSpPr>
            <p:grpSpPr>
              <a:xfrm>
                <a:off x="7099663" y="30026"/>
                <a:ext cx="5152898" cy="275205"/>
                <a:chOff x="4739678" y="3153228"/>
                <a:chExt cx="5152898" cy="275205"/>
              </a:xfrm>
            </p:grpSpPr>
            <p:grpSp>
              <p:nvGrpSpPr>
                <p:cNvPr id="1324" name="组合 1323"/>
                <p:cNvGrpSpPr/>
                <p:nvPr/>
              </p:nvGrpSpPr>
              <p:grpSpPr>
                <a:xfrm>
                  <a:off x="4739678" y="3153228"/>
                  <a:ext cx="3598468" cy="275205"/>
                  <a:chOff x="4739678" y="3153228"/>
                  <a:chExt cx="3598468" cy="275205"/>
                </a:xfrm>
              </p:grpSpPr>
              <p:grpSp>
                <p:nvGrpSpPr>
                  <p:cNvPr id="1338" name="组合 1337"/>
                  <p:cNvGrpSpPr/>
                  <p:nvPr/>
                </p:nvGrpSpPr>
                <p:grpSpPr>
                  <a:xfrm>
                    <a:off x="4739678" y="3153228"/>
                    <a:ext cx="1824933" cy="275205"/>
                    <a:chOff x="4739678" y="3153228"/>
                    <a:chExt cx="1824933" cy="275205"/>
                  </a:xfrm>
                </p:grpSpPr>
                <p:grpSp>
                  <p:nvGrpSpPr>
                    <p:cNvPr id="1354" name="组合 1353"/>
                    <p:cNvGrpSpPr/>
                    <p:nvPr/>
                  </p:nvGrpSpPr>
                  <p:grpSpPr>
                    <a:xfrm>
                      <a:off x="4739678" y="3153228"/>
                      <a:ext cx="937222" cy="275205"/>
                      <a:chOff x="4739678" y="3153228"/>
                      <a:chExt cx="937222" cy="275205"/>
                    </a:xfrm>
                  </p:grpSpPr>
                  <p:grpSp>
                    <p:nvGrpSpPr>
                      <p:cNvPr id="1362" name="组合 1361"/>
                      <p:cNvGrpSpPr/>
                      <p:nvPr/>
                    </p:nvGrpSpPr>
                    <p:grpSpPr>
                      <a:xfrm>
                        <a:off x="4739678" y="3153228"/>
                        <a:ext cx="494310" cy="275205"/>
                        <a:chOff x="4739678" y="3153228"/>
                        <a:chExt cx="494310" cy="275205"/>
                      </a:xfrm>
                    </p:grpSpPr>
                    <p:cxnSp>
                      <p:nvCxnSpPr>
                        <p:cNvPr id="1366" name="直接连接符 13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67" name="直接连接符 13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63" name="组合 1362"/>
                      <p:cNvGrpSpPr/>
                      <p:nvPr/>
                    </p:nvGrpSpPr>
                    <p:grpSpPr>
                      <a:xfrm>
                        <a:off x="5182590" y="3153228"/>
                        <a:ext cx="494310" cy="275205"/>
                        <a:chOff x="4739678" y="3153228"/>
                        <a:chExt cx="494310" cy="275205"/>
                      </a:xfrm>
                    </p:grpSpPr>
                    <p:cxnSp>
                      <p:nvCxnSpPr>
                        <p:cNvPr id="1364" name="直接连接符 13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65" name="直接连接符 13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55" name="组合 1354"/>
                    <p:cNvGrpSpPr/>
                    <p:nvPr/>
                  </p:nvGrpSpPr>
                  <p:grpSpPr>
                    <a:xfrm>
                      <a:off x="5627389" y="3153228"/>
                      <a:ext cx="937222" cy="275205"/>
                      <a:chOff x="4739678" y="3153228"/>
                      <a:chExt cx="937222" cy="275205"/>
                    </a:xfrm>
                  </p:grpSpPr>
                  <p:grpSp>
                    <p:nvGrpSpPr>
                      <p:cNvPr id="1356" name="组合 1355"/>
                      <p:cNvGrpSpPr/>
                      <p:nvPr/>
                    </p:nvGrpSpPr>
                    <p:grpSpPr>
                      <a:xfrm>
                        <a:off x="4739678" y="3153228"/>
                        <a:ext cx="494310" cy="275205"/>
                        <a:chOff x="4739678" y="3153228"/>
                        <a:chExt cx="494310" cy="275205"/>
                      </a:xfrm>
                    </p:grpSpPr>
                    <p:cxnSp>
                      <p:nvCxnSpPr>
                        <p:cNvPr id="1360" name="直接连接符 13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61" name="直接连接符 13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57" name="组合 1356"/>
                      <p:cNvGrpSpPr/>
                      <p:nvPr/>
                    </p:nvGrpSpPr>
                    <p:grpSpPr>
                      <a:xfrm>
                        <a:off x="5182590" y="3153228"/>
                        <a:ext cx="494310" cy="275205"/>
                        <a:chOff x="4739678" y="3153228"/>
                        <a:chExt cx="494310" cy="275205"/>
                      </a:xfrm>
                    </p:grpSpPr>
                    <p:cxnSp>
                      <p:nvCxnSpPr>
                        <p:cNvPr id="1358" name="直接连接符 13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59" name="直接连接符 13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339" name="组合 1338"/>
                  <p:cNvGrpSpPr/>
                  <p:nvPr/>
                </p:nvGrpSpPr>
                <p:grpSpPr>
                  <a:xfrm>
                    <a:off x="6513213" y="3153228"/>
                    <a:ext cx="1824933" cy="275205"/>
                    <a:chOff x="4739678" y="3153228"/>
                    <a:chExt cx="1824933" cy="275205"/>
                  </a:xfrm>
                </p:grpSpPr>
                <p:grpSp>
                  <p:nvGrpSpPr>
                    <p:cNvPr id="1340" name="组合 1339"/>
                    <p:cNvGrpSpPr/>
                    <p:nvPr/>
                  </p:nvGrpSpPr>
                  <p:grpSpPr>
                    <a:xfrm>
                      <a:off x="4739678" y="3153228"/>
                      <a:ext cx="937222" cy="275205"/>
                      <a:chOff x="4739678" y="3153228"/>
                      <a:chExt cx="937222" cy="275205"/>
                    </a:xfrm>
                  </p:grpSpPr>
                  <p:grpSp>
                    <p:nvGrpSpPr>
                      <p:cNvPr id="1348" name="组合 1347"/>
                      <p:cNvGrpSpPr/>
                      <p:nvPr/>
                    </p:nvGrpSpPr>
                    <p:grpSpPr>
                      <a:xfrm>
                        <a:off x="4739678" y="3153228"/>
                        <a:ext cx="494310" cy="275205"/>
                        <a:chOff x="4739678" y="3153228"/>
                        <a:chExt cx="494310" cy="275205"/>
                      </a:xfrm>
                    </p:grpSpPr>
                    <p:cxnSp>
                      <p:nvCxnSpPr>
                        <p:cNvPr id="1352" name="直接连接符 13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53" name="直接连接符 13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49" name="组合 1348"/>
                      <p:cNvGrpSpPr/>
                      <p:nvPr/>
                    </p:nvGrpSpPr>
                    <p:grpSpPr>
                      <a:xfrm>
                        <a:off x="5182590" y="3153228"/>
                        <a:ext cx="494310" cy="275205"/>
                        <a:chOff x="4739678" y="3153228"/>
                        <a:chExt cx="494310" cy="275205"/>
                      </a:xfrm>
                    </p:grpSpPr>
                    <p:cxnSp>
                      <p:nvCxnSpPr>
                        <p:cNvPr id="1350" name="直接连接符 13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51" name="直接连接符 13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41" name="组合 1340"/>
                    <p:cNvGrpSpPr/>
                    <p:nvPr/>
                  </p:nvGrpSpPr>
                  <p:grpSpPr>
                    <a:xfrm>
                      <a:off x="5627389" y="3153228"/>
                      <a:ext cx="937222" cy="275205"/>
                      <a:chOff x="4739678" y="3153228"/>
                      <a:chExt cx="937222" cy="275205"/>
                    </a:xfrm>
                  </p:grpSpPr>
                  <p:grpSp>
                    <p:nvGrpSpPr>
                      <p:cNvPr id="1342" name="组合 1341"/>
                      <p:cNvGrpSpPr/>
                      <p:nvPr/>
                    </p:nvGrpSpPr>
                    <p:grpSpPr>
                      <a:xfrm>
                        <a:off x="4739678" y="3153228"/>
                        <a:ext cx="494310" cy="275205"/>
                        <a:chOff x="4739678" y="3153228"/>
                        <a:chExt cx="494310" cy="275205"/>
                      </a:xfrm>
                    </p:grpSpPr>
                    <p:cxnSp>
                      <p:nvCxnSpPr>
                        <p:cNvPr id="1346" name="直接连接符 13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47" name="直接连接符 13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43" name="组合 1342"/>
                      <p:cNvGrpSpPr/>
                      <p:nvPr/>
                    </p:nvGrpSpPr>
                    <p:grpSpPr>
                      <a:xfrm>
                        <a:off x="5182590" y="3153228"/>
                        <a:ext cx="494310" cy="275205"/>
                        <a:chOff x="4739678" y="3153228"/>
                        <a:chExt cx="494310" cy="275205"/>
                      </a:xfrm>
                    </p:grpSpPr>
                    <p:cxnSp>
                      <p:nvCxnSpPr>
                        <p:cNvPr id="1344" name="直接连接符 13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45" name="直接连接符 13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25" name="组合 1324"/>
                <p:cNvGrpSpPr/>
                <p:nvPr/>
              </p:nvGrpSpPr>
              <p:grpSpPr>
                <a:xfrm>
                  <a:off x="8286748" y="3153228"/>
                  <a:ext cx="1605828" cy="275205"/>
                  <a:chOff x="4739678" y="3153228"/>
                  <a:chExt cx="1605828" cy="275205"/>
                </a:xfrm>
              </p:grpSpPr>
              <p:grpSp>
                <p:nvGrpSpPr>
                  <p:cNvPr id="1326" name="组合 1325"/>
                  <p:cNvGrpSpPr/>
                  <p:nvPr/>
                </p:nvGrpSpPr>
                <p:grpSpPr>
                  <a:xfrm>
                    <a:off x="4739678" y="3153228"/>
                    <a:ext cx="937222" cy="275205"/>
                    <a:chOff x="4739678" y="3153228"/>
                    <a:chExt cx="937222" cy="275205"/>
                  </a:xfrm>
                </p:grpSpPr>
                <p:grpSp>
                  <p:nvGrpSpPr>
                    <p:cNvPr id="1332" name="组合 1331"/>
                    <p:cNvGrpSpPr/>
                    <p:nvPr/>
                  </p:nvGrpSpPr>
                  <p:grpSpPr>
                    <a:xfrm>
                      <a:off x="4739678" y="3153228"/>
                      <a:ext cx="494310" cy="275205"/>
                      <a:chOff x="4739678" y="3153228"/>
                      <a:chExt cx="494310" cy="275205"/>
                    </a:xfrm>
                  </p:grpSpPr>
                  <p:cxnSp>
                    <p:nvCxnSpPr>
                      <p:cNvPr id="1336" name="直接连接符 13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37" name="直接连接符 13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33" name="组合 1332"/>
                    <p:cNvGrpSpPr/>
                    <p:nvPr/>
                  </p:nvGrpSpPr>
                  <p:grpSpPr>
                    <a:xfrm>
                      <a:off x="5182590" y="3153228"/>
                      <a:ext cx="494310" cy="275205"/>
                      <a:chOff x="4739678" y="3153228"/>
                      <a:chExt cx="494310" cy="275205"/>
                    </a:xfrm>
                  </p:grpSpPr>
                  <p:cxnSp>
                    <p:nvCxnSpPr>
                      <p:cNvPr id="1334" name="直接连接符 13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35" name="直接连接符 13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27" name="组合 1326"/>
                  <p:cNvGrpSpPr/>
                  <p:nvPr/>
                </p:nvGrpSpPr>
                <p:grpSpPr>
                  <a:xfrm>
                    <a:off x="5627389" y="3153228"/>
                    <a:ext cx="718117" cy="275205"/>
                    <a:chOff x="4739678" y="3153228"/>
                    <a:chExt cx="718117" cy="275205"/>
                  </a:xfrm>
                </p:grpSpPr>
                <p:grpSp>
                  <p:nvGrpSpPr>
                    <p:cNvPr id="1328" name="组合 1327"/>
                    <p:cNvGrpSpPr/>
                    <p:nvPr/>
                  </p:nvGrpSpPr>
                  <p:grpSpPr>
                    <a:xfrm>
                      <a:off x="4739678" y="3153228"/>
                      <a:ext cx="494310" cy="275205"/>
                      <a:chOff x="4739678" y="3153228"/>
                      <a:chExt cx="494310" cy="275205"/>
                    </a:xfrm>
                  </p:grpSpPr>
                  <p:cxnSp>
                    <p:nvCxnSpPr>
                      <p:cNvPr id="1330" name="直接连接符 13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31" name="直接连接符 13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329" name="直接连接符 1328"/>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 name="组合 13"/>
            <p:cNvGrpSpPr/>
            <p:nvPr/>
          </p:nvGrpSpPr>
          <p:grpSpPr>
            <a:xfrm>
              <a:off x="-60960" y="2332820"/>
              <a:ext cx="12313920" cy="275205"/>
              <a:chOff x="0" y="30026"/>
              <a:chExt cx="12252561" cy="275205"/>
            </a:xfrm>
          </p:grpSpPr>
          <p:grpSp>
            <p:nvGrpSpPr>
              <p:cNvPr id="1214" name="组合 1213"/>
              <p:cNvGrpSpPr/>
              <p:nvPr/>
            </p:nvGrpSpPr>
            <p:grpSpPr>
              <a:xfrm>
                <a:off x="0" y="30026"/>
                <a:ext cx="7145538" cy="275205"/>
                <a:chOff x="4739678" y="3153228"/>
                <a:chExt cx="7145538" cy="275205"/>
              </a:xfrm>
            </p:grpSpPr>
            <p:grpSp>
              <p:nvGrpSpPr>
                <p:cNvPr id="1260" name="组合 1259"/>
                <p:cNvGrpSpPr/>
                <p:nvPr/>
              </p:nvGrpSpPr>
              <p:grpSpPr>
                <a:xfrm>
                  <a:off x="4739678" y="3153228"/>
                  <a:ext cx="3598468" cy="275205"/>
                  <a:chOff x="4739678" y="3153228"/>
                  <a:chExt cx="3598468" cy="275205"/>
                </a:xfrm>
              </p:grpSpPr>
              <p:grpSp>
                <p:nvGrpSpPr>
                  <p:cNvPr id="1292" name="组合 1291"/>
                  <p:cNvGrpSpPr/>
                  <p:nvPr/>
                </p:nvGrpSpPr>
                <p:grpSpPr>
                  <a:xfrm>
                    <a:off x="4739678" y="3153228"/>
                    <a:ext cx="1824933" cy="275205"/>
                    <a:chOff x="4739678" y="3153228"/>
                    <a:chExt cx="1824933" cy="275205"/>
                  </a:xfrm>
                </p:grpSpPr>
                <p:grpSp>
                  <p:nvGrpSpPr>
                    <p:cNvPr id="1308" name="组合 1307"/>
                    <p:cNvGrpSpPr/>
                    <p:nvPr/>
                  </p:nvGrpSpPr>
                  <p:grpSpPr>
                    <a:xfrm>
                      <a:off x="4739678" y="3153228"/>
                      <a:ext cx="937222" cy="275205"/>
                      <a:chOff x="4739678" y="3153228"/>
                      <a:chExt cx="937222" cy="275205"/>
                    </a:xfrm>
                  </p:grpSpPr>
                  <p:grpSp>
                    <p:nvGrpSpPr>
                      <p:cNvPr id="1316" name="组合 1315"/>
                      <p:cNvGrpSpPr/>
                      <p:nvPr/>
                    </p:nvGrpSpPr>
                    <p:grpSpPr>
                      <a:xfrm>
                        <a:off x="4739678" y="3153228"/>
                        <a:ext cx="494310" cy="275205"/>
                        <a:chOff x="4739678" y="3153228"/>
                        <a:chExt cx="494310" cy="275205"/>
                      </a:xfrm>
                    </p:grpSpPr>
                    <p:cxnSp>
                      <p:nvCxnSpPr>
                        <p:cNvPr id="1320" name="直接连接符 13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21" name="直接连接符 13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17" name="组合 1316"/>
                      <p:cNvGrpSpPr/>
                      <p:nvPr/>
                    </p:nvGrpSpPr>
                    <p:grpSpPr>
                      <a:xfrm>
                        <a:off x="5182590" y="3153228"/>
                        <a:ext cx="494310" cy="275205"/>
                        <a:chOff x="4739678" y="3153228"/>
                        <a:chExt cx="494310" cy="275205"/>
                      </a:xfrm>
                    </p:grpSpPr>
                    <p:cxnSp>
                      <p:nvCxnSpPr>
                        <p:cNvPr id="1318" name="直接连接符 13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19" name="直接连接符 13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09" name="组合 1308"/>
                    <p:cNvGrpSpPr/>
                    <p:nvPr/>
                  </p:nvGrpSpPr>
                  <p:grpSpPr>
                    <a:xfrm>
                      <a:off x="5627389" y="3153228"/>
                      <a:ext cx="937222" cy="275205"/>
                      <a:chOff x="4739678" y="3153228"/>
                      <a:chExt cx="937222" cy="275205"/>
                    </a:xfrm>
                  </p:grpSpPr>
                  <p:grpSp>
                    <p:nvGrpSpPr>
                      <p:cNvPr id="1310" name="组合 1309"/>
                      <p:cNvGrpSpPr/>
                      <p:nvPr/>
                    </p:nvGrpSpPr>
                    <p:grpSpPr>
                      <a:xfrm>
                        <a:off x="4739678" y="3153228"/>
                        <a:ext cx="494310" cy="275205"/>
                        <a:chOff x="4739678" y="3153228"/>
                        <a:chExt cx="494310" cy="275205"/>
                      </a:xfrm>
                    </p:grpSpPr>
                    <p:cxnSp>
                      <p:nvCxnSpPr>
                        <p:cNvPr id="1314" name="直接连接符 13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15" name="直接连接符 13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11" name="组合 1310"/>
                      <p:cNvGrpSpPr/>
                      <p:nvPr/>
                    </p:nvGrpSpPr>
                    <p:grpSpPr>
                      <a:xfrm>
                        <a:off x="5182590" y="3153228"/>
                        <a:ext cx="494310" cy="275205"/>
                        <a:chOff x="4739678" y="3153228"/>
                        <a:chExt cx="494310" cy="275205"/>
                      </a:xfrm>
                    </p:grpSpPr>
                    <p:cxnSp>
                      <p:nvCxnSpPr>
                        <p:cNvPr id="1312" name="直接连接符 13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13" name="直接连接符 13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93" name="组合 1292"/>
                  <p:cNvGrpSpPr/>
                  <p:nvPr/>
                </p:nvGrpSpPr>
                <p:grpSpPr>
                  <a:xfrm>
                    <a:off x="6513213" y="3153228"/>
                    <a:ext cx="1824933" cy="275205"/>
                    <a:chOff x="4739678" y="3153228"/>
                    <a:chExt cx="1824933" cy="275205"/>
                  </a:xfrm>
                </p:grpSpPr>
                <p:grpSp>
                  <p:nvGrpSpPr>
                    <p:cNvPr id="1294" name="组合 1293"/>
                    <p:cNvGrpSpPr/>
                    <p:nvPr/>
                  </p:nvGrpSpPr>
                  <p:grpSpPr>
                    <a:xfrm>
                      <a:off x="4739678" y="3153228"/>
                      <a:ext cx="937222" cy="275205"/>
                      <a:chOff x="4739678" y="3153228"/>
                      <a:chExt cx="937222" cy="275205"/>
                    </a:xfrm>
                  </p:grpSpPr>
                  <p:grpSp>
                    <p:nvGrpSpPr>
                      <p:cNvPr id="1302" name="组合 1301"/>
                      <p:cNvGrpSpPr/>
                      <p:nvPr/>
                    </p:nvGrpSpPr>
                    <p:grpSpPr>
                      <a:xfrm>
                        <a:off x="4739678" y="3153228"/>
                        <a:ext cx="494310" cy="275205"/>
                        <a:chOff x="4739678" y="3153228"/>
                        <a:chExt cx="494310" cy="275205"/>
                      </a:xfrm>
                    </p:grpSpPr>
                    <p:cxnSp>
                      <p:nvCxnSpPr>
                        <p:cNvPr id="1306" name="直接连接符 13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07" name="直接连接符 13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303" name="组合 1302"/>
                      <p:cNvGrpSpPr/>
                      <p:nvPr/>
                    </p:nvGrpSpPr>
                    <p:grpSpPr>
                      <a:xfrm>
                        <a:off x="5182590" y="3153228"/>
                        <a:ext cx="494310" cy="275205"/>
                        <a:chOff x="4739678" y="3153228"/>
                        <a:chExt cx="494310" cy="275205"/>
                      </a:xfrm>
                    </p:grpSpPr>
                    <p:cxnSp>
                      <p:nvCxnSpPr>
                        <p:cNvPr id="1304" name="直接连接符 13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05" name="直接连接符 13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95" name="组合 1294"/>
                    <p:cNvGrpSpPr/>
                    <p:nvPr/>
                  </p:nvGrpSpPr>
                  <p:grpSpPr>
                    <a:xfrm>
                      <a:off x="5627389" y="3153228"/>
                      <a:ext cx="937222" cy="275205"/>
                      <a:chOff x="4739678" y="3153228"/>
                      <a:chExt cx="937222" cy="275205"/>
                    </a:xfrm>
                  </p:grpSpPr>
                  <p:grpSp>
                    <p:nvGrpSpPr>
                      <p:cNvPr id="1296" name="组合 1295"/>
                      <p:cNvGrpSpPr/>
                      <p:nvPr/>
                    </p:nvGrpSpPr>
                    <p:grpSpPr>
                      <a:xfrm>
                        <a:off x="4739678" y="3153228"/>
                        <a:ext cx="494310" cy="275205"/>
                        <a:chOff x="4739678" y="3153228"/>
                        <a:chExt cx="494310" cy="275205"/>
                      </a:xfrm>
                    </p:grpSpPr>
                    <p:cxnSp>
                      <p:nvCxnSpPr>
                        <p:cNvPr id="1300" name="直接连接符 12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01" name="直接连接符 13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97" name="组合 1296"/>
                      <p:cNvGrpSpPr/>
                      <p:nvPr/>
                    </p:nvGrpSpPr>
                    <p:grpSpPr>
                      <a:xfrm>
                        <a:off x="5182590" y="3153228"/>
                        <a:ext cx="494310" cy="275205"/>
                        <a:chOff x="4739678" y="3153228"/>
                        <a:chExt cx="494310" cy="275205"/>
                      </a:xfrm>
                    </p:grpSpPr>
                    <p:cxnSp>
                      <p:nvCxnSpPr>
                        <p:cNvPr id="1298" name="直接连接符 12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99" name="直接连接符 12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61" name="组合 1260"/>
                <p:cNvGrpSpPr/>
                <p:nvPr/>
              </p:nvGrpSpPr>
              <p:grpSpPr>
                <a:xfrm>
                  <a:off x="8286748" y="3153228"/>
                  <a:ext cx="3598468" cy="275205"/>
                  <a:chOff x="4739678" y="3153228"/>
                  <a:chExt cx="3598468" cy="275205"/>
                </a:xfrm>
              </p:grpSpPr>
              <p:grpSp>
                <p:nvGrpSpPr>
                  <p:cNvPr id="1262" name="组合 1261"/>
                  <p:cNvGrpSpPr/>
                  <p:nvPr/>
                </p:nvGrpSpPr>
                <p:grpSpPr>
                  <a:xfrm>
                    <a:off x="4739678" y="3153228"/>
                    <a:ext cx="1824933" cy="275205"/>
                    <a:chOff x="4739678" y="3153228"/>
                    <a:chExt cx="1824933" cy="275205"/>
                  </a:xfrm>
                </p:grpSpPr>
                <p:grpSp>
                  <p:nvGrpSpPr>
                    <p:cNvPr id="1278" name="组合 1277"/>
                    <p:cNvGrpSpPr/>
                    <p:nvPr/>
                  </p:nvGrpSpPr>
                  <p:grpSpPr>
                    <a:xfrm>
                      <a:off x="4739678" y="3153228"/>
                      <a:ext cx="937222" cy="275205"/>
                      <a:chOff x="4739678" y="3153228"/>
                      <a:chExt cx="937222" cy="275205"/>
                    </a:xfrm>
                  </p:grpSpPr>
                  <p:grpSp>
                    <p:nvGrpSpPr>
                      <p:cNvPr id="1286" name="组合 1285"/>
                      <p:cNvGrpSpPr/>
                      <p:nvPr/>
                    </p:nvGrpSpPr>
                    <p:grpSpPr>
                      <a:xfrm>
                        <a:off x="4739678" y="3153228"/>
                        <a:ext cx="494310" cy="275205"/>
                        <a:chOff x="4739678" y="3153228"/>
                        <a:chExt cx="494310" cy="275205"/>
                      </a:xfrm>
                    </p:grpSpPr>
                    <p:cxnSp>
                      <p:nvCxnSpPr>
                        <p:cNvPr id="1290" name="直接连接符 12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91" name="直接连接符 12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87" name="组合 1286"/>
                      <p:cNvGrpSpPr/>
                      <p:nvPr/>
                    </p:nvGrpSpPr>
                    <p:grpSpPr>
                      <a:xfrm>
                        <a:off x="5182590" y="3153228"/>
                        <a:ext cx="494310" cy="275205"/>
                        <a:chOff x="4739678" y="3153228"/>
                        <a:chExt cx="494310" cy="275205"/>
                      </a:xfrm>
                    </p:grpSpPr>
                    <p:cxnSp>
                      <p:nvCxnSpPr>
                        <p:cNvPr id="1288" name="直接连接符 12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89" name="直接连接符 12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79" name="组合 1278"/>
                    <p:cNvGrpSpPr/>
                    <p:nvPr/>
                  </p:nvGrpSpPr>
                  <p:grpSpPr>
                    <a:xfrm>
                      <a:off x="5627389" y="3153228"/>
                      <a:ext cx="937222" cy="275205"/>
                      <a:chOff x="4739678" y="3153228"/>
                      <a:chExt cx="937222" cy="275205"/>
                    </a:xfrm>
                  </p:grpSpPr>
                  <p:grpSp>
                    <p:nvGrpSpPr>
                      <p:cNvPr id="1280" name="组合 1279"/>
                      <p:cNvGrpSpPr/>
                      <p:nvPr/>
                    </p:nvGrpSpPr>
                    <p:grpSpPr>
                      <a:xfrm>
                        <a:off x="4739678" y="3153228"/>
                        <a:ext cx="494310" cy="275205"/>
                        <a:chOff x="4739678" y="3153228"/>
                        <a:chExt cx="494310" cy="275205"/>
                      </a:xfrm>
                    </p:grpSpPr>
                    <p:cxnSp>
                      <p:nvCxnSpPr>
                        <p:cNvPr id="1284" name="直接连接符 12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85" name="直接连接符 12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81" name="组合 1280"/>
                      <p:cNvGrpSpPr/>
                      <p:nvPr/>
                    </p:nvGrpSpPr>
                    <p:grpSpPr>
                      <a:xfrm>
                        <a:off x="5182590" y="3153228"/>
                        <a:ext cx="494310" cy="275205"/>
                        <a:chOff x="4739678" y="3153228"/>
                        <a:chExt cx="494310" cy="275205"/>
                      </a:xfrm>
                    </p:grpSpPr>
                    <p:cxnSp>
                      <p:nvCxnSpPr>
                        <p:cNvPr id="1282" name="直接连接符 12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83" name="直接连接符 12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63" name="组合 1262"/>
                  <p:cNvGrpSpPr/>
                  <p:nvPr/>
                </p:nvGrpSpPr>
                <p:grpSpPr>
                  <a:xfrm>
                    <a:off x="6513213" y="3153228"/>
                    <a:ext cx="1824933" cy="275205"/>
                    <a:chOff x="4739678" y="3153228"/>
                    <a:chExt cx="1824933" cy="275205"/>
                  </a:xfrm>
                </p:grpSpPr>
                <p:grpSp>
                  <p:nvGrpSpPr>
                    <p:cNvPr id="1264" name="组合 1263"/>
                    <p:cNvGrpSpPr/>
                    <p:nvPr/>
                  </p:nvGrpSpPr>
                  <p:grpSpPr>
                    <a:xfrm>
                      <a:off x="4739678" y="3153228"/>
                      <a:ext cx="937222" cy="275205"/>
                      <a:chOff x="4739678" y="3153228"/>
                      <a:chExt cx="937222" cy="275205"/>
                    </a:xfrm>
                  </p:grpSpPr>
                  <p:grpSp>
                    <p:nvGrpSpPr>
                      <p:cNvPr id="1272" name="组合 1271"/>
                      <p:cNvGrpSpPr/>
                      <p:nvPr/>
                    </p:nvGrpSpPr>
                    <p:grpSpPr>
                      <a:xfrm>
                        <a:off x="4739678" y="3153228"/>
                        <a:ext cx="494310" cy="275205"/>
                        <a:chOff x="4739678" y="3153228"/>
                        <a:chExt cx="494310" cy="275205"/>
                      </a:xfrm>
                    </p:grpSpPr>
                    <p:cxnSp>
                      <p:nvCxnSpPr>
                        <p:cNvPr id="1276" name="直接连接符 12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77" name="直接连接符 12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73" name="组合 1272"/>
                      <p:cNvGrpSpPr/>
                      <p:nvPr/>
                    </p:nvGrpSpPr>
                    <p:grpSpPr>
                      <a:xfrm>
                        <a:off x="5182590" y="3153228"/>
                        <a:ext cx="494310" cy="275205"/>
                        <a:chOff x="4739678" y="3153228"/>
                        <a:chExt cx="494310" cy="275205"/>
                      </a:xfrm>
                    </p:grpSpPr>
                    <p:cxnSp>
                      <p:nvCxnSpPr>
                        <p:cNvPr id="1274" name="直接连接符 12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75" name="直接连接符 12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65" name="组合 1264"/>
                    <p:cNvGrpSpPr/>
                    <p:nvPr/>
                  </p:nvGrpSpPr>
                  <p:grpSpPr>
                    <a:xfrm>
                      <a:off x="5627389" y="3153228"/>
                      <a:ext cx="937222" cy="275205"/>
                      <a:chOff x="4739678" y="3153228"/>
                      <a:chExt cx="937222" cy="275205"/>
                    </a:xfrm>
                  </p:grpSpPr>
                  <p:grpSp>
                    <p:nvGrpSpPr>
                      <p:cNvPr id="1266" name="组合 1265"/>
                      <p:cNvGrpSpPr/>
                      <p:nvPr/>
                    </p:nvGrpSpPr>
                    <p:grpSpPr>
                      <a:xfrm>
                        <a:off x="4739678" y="3153228"/>
                        <a:ext cx="494310" cy="275205"/>
                        <a:chOff x="4739678" y="3153228"/>
                        <a:chExt cx="494310" cy="275205"/>
                      </a:xfrm>
                    </p:grpSpPr>
                    <p:cxnSp>
                      <p:nvCxnSpPr>
                        <p:cNvPr id="1270" name="直接连接符 12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71" name="直接连接符 12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67" name="组合 1266"/>
                      <p:cNvGrpSpPr/>
                      <p:nvPr/>
                    </p:nvGrpSpPr>
                    <p:grpSpPr>
                      <a:xfrm>
                        <a:off x="5182590" y="3153228"/>
                        <a:ext cx="494310" cy="275205"/>
                        <a:chOff x="4739678" y="3153228"/>
                        <a:chExt cx="494310" cy="275205"/>
                      </a:xfrm>
                    </p:grpSpPr>
                    <p:cxnSp>
                      <p:nvCxnSpPr>
                        <p:cNvPr id="1268" name="直接连接符 12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69" name="直接连接符 12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215" name="组合 1214"/>
              <p:cNvGrpSpPr/>
              <p:nvPr/>
            </p:nvGrpSpPr>
            <p:grpSpPr>
              <a:xfrm>
                <a:off x="7099663" y="30026"/>
                <a:ext cx="5152898" cy="275205"/>
                <a:chOff x="4739678" y="3153228"/>
                <a:chExt cx="5152898" cy="275205"/>
              </a:xfrm>
            </p:grpSpPr>
            <p:grpSp>
              <p:nvGrpSpPr>
                <p:cNvPr id="1216" name="组合 1215"/>
                <p:cNvGrpSpPr/>
                <p:nvPr/>
              </p:nvGrpSpPr>
              <p:grpSpPr>
                <a:xfrm>
                  <a:off x="4739678" y="3153228"/>
                  <a:ext cx="3598468" cy="275205"/>
                  <a:chOff x="4739678" y="3153228"/>
                  <a:chExt cx="3598468" cy="275205"/>
                </a:xfrm>
              </p:grpSpPr>
              <p:grpSp>
                <p:nvGrpSpPr>
                  <p:cNvPr id="1230" name="组合 1229"/>
                  <p:cNvGrpSpPr/>
                  <p:nvPr/>
                </p:nvGrpSpPr>
                <p:grpSpPr>
                  <a:xfrm>
                    <a:off x="4739678" y="3153228"/>
                    <a:ext cx="1824933" cy="275205"/>
                    <a:chOff x="4739678" y="3153228"/>
                    <a:chExt cx="1824933" cy="275205"/>
                  </a:xfrm>
                </p:grpSpPr>
                <p:grpSp>
                  <p:nvGrpSpPr>
                    <p:cNvPr id="1246" name="组合 1245"/>
                    <p:cNvGrpSpPr/>
                    <p:nvPr/>
                  </p:nvGrpSpPr>
                  <p:grpSpPr>
                    <a:xfrm>
                      <a:off x="4739678" y="3153228"/>
                      <a:ext cx="937222" cy="275205"/>
                      <a:chOff x="4739678" y="3153228"/>
                      <a:chExt cx="937222" cy="275205"/>
                    </a:xfrm>
                  </p:grpSpPr>
                  <p:grpSp>
                    <p:nvGrpSpPr>
                      <p:cNvPr id="1254" name="组合 1253"/>
                      <p:cNvGrpSpPr/>
                      <p:nvPr/>
                    </p:nvGrpSpPr>
                    <p:grpSpPr>
                      <a:xfrm>
                        <a:off x="4739678" y="3153228"/>
                        <a:ext cx="494310" cy="275205"/>
                        <a:chOff x="4739678" y="3153228"/>
                        <a:chExt cx="494310" cy="275205"/>
                      </a:xfrm>
                    </p:grpSpPr>
                    <p:cxnSp>
                      <p:nvCxnSpPr>
                        <p:cNvPr id="1258" name="直接连接符 12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59" name="直接连接符 12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55" name="组合 1254"/>
                      <p:cNvGrpSpPr/>
                      <p:nvPr/>
                    </p:nvGrpSpPr>
                    <p:grpSpPr>
                      <a:xfrm>
                        <a:off x="5182590" y="3153228"/>
                        <a:ext cx="494310" cy="275205"/>
                        <a:chOff x="4739678" y="3153228"/>
                        <a:chExt cx="494310" cy="275205"/>
                      </a:xfrm>
                    </p:grpSpPr>
                    <p:cxnSp>
                      <p:nvCxnSpPr>
                        <p:cNvPr id="1256" name="直接连接符 12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57" name="直接连接符 12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47" name="组合 1246"/>
                    <p:cNvGrpSpPr/>
                    <p:nvPr/>
                  </p:nvGrpSpPr>
                  <p:grpSpPr>
                    <a:xfrm>
                      <a:off x="5627389" y="3153228"/>
                      <a:ext cx="937222" cy="275205"/>
                      <a:chOff x="4739678" y="3153228"/>
                      <a:chExt cx="937222" cy="275205"/>
                    </a:xfrm>
                  </p:grpSpPr>
                  <p:grpSp>
                    <p:nvGrpSpPr>
                      <p:cNvPr id="1248" name="组合 1247"/>
                      <p:cNvGrpSpPr/>
                      <p:nvPr/>
                    </p:nvGrpSpPr>
                    <p:grpSpPr>
                      <a:xfrm>
                        <a:off x="4739678" y="3153228"/>
                        <a:ext cx="494310" cy="275205"/>
                        <a:chOff x="4739678" y="3153228"/>
                        <a:chExt cx="494310" cy="275205"/>
                      </a:xfrm>
                    </p:grpSpPr>
                    <p:cxnSp>
                      <p:nvCxnSpPr>
                        <p:cNvPr id="1252" name="直接连接符 12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53" name="直接连接符 12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49" name="组合 1248"/>
                      <p:cNvGrpSpPr/>
                      <p:nvPr/>
                    </p:nvGrpSpPr>
                    <p:grpSpPr>
                      <a:xfrm>
                        <a:off x="5182590" y="3153228"/>
                        <a:ext cx="494310" cy="275205"/>
                        <a:chOff x="4739678" y="3153228"/>
                        <a:chExt cx="494310" cy="275205"/>
                      </a:xfrm>
                    </p:grpSpPr>
                    <p:cxnSp>
                      <p:nvCxnSpPr>
                        <p:cNvPr id="1250" name="直接连接符 12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51" name="直接连接符 12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31" name="组合 1230"/>
                  <p:cNvGrpSpPr/>
                  <p:nvPr/>
                </p:nvGrpSpPr>
                <p:grpSpPr>
                  <a:xfrm>
                    <a:off x="6513213" y="3153228"/>
                    <a:ext cx="1824933" cy="275205"/>
                    <a:chOff x="4739678" y="3153228"/>
                    <a:chExt cx="1824933" cy="275205"/>
                  </a:xfrm>
                </p:grpSpPr>
                <p:grpSp>
                  <p:nvGrpSpPr>
                    <p:cNvPr id="1232" name="组合 1231"/>
                    <p:cNvGrpSpPr/>
                    <p:nvPr/>
                  </p:nvGrpSpPr>
                  <p:grpSpPr>
                    <a:xfrm>
                      <a:off x="4739678" y="3153228"/>
                      <a:ext cx="937222" cy="275205"/>
                      <a:chOff x="4739678" y="3153228"/>
                      <a:chExt cx="937222" cy="275205"/>
                    </a:xfrm>
                  </p:grpSpPr>
                  <p:grpSp>
                    <p:nvGrpSpPr>
                      <p:cNvPr id="1240" name="组合 1239"/>
                      <p:cNvGrpSpPr/>
                      <p:nvPr/>
                    </p:nvGrpSpPr>
                    <p:grpSpPr>
                      <a:xfrm>
                        <a:off x="4739678" y="3153228"/>
                        <a:ext cx="494310" cy="275205"/>
                        <a:chOff x="4739678" y="3153228"/>
                        <a:chExt cx="494310" cy="275205"/>
                      </a:xfrm>
                    </p:grpSpPr>
                    <p:cxnSp>
                      <p:nvCxnSpPr>
                        <p:cNvPr id="1244" name="直接连接符 12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45" name="直接连接符 12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41" name="组合 1240"/>
                      <p:cNvGrpSpPr/>
                      <p:nvPr/>
                    </p:nvGrpSpPr>
                    <p:grpSpPr>
                      <a:xfrm>
                        <a:off x="5182590" y="3153228"/>
                        <a:ext cx="494310" cy="275205"/>
                        <a:chOff x="4739678" y="3153228"/>
                        <a:chExt cx="494310" cy="275205"/>
                      </a:xfrm>
                    </p:grpSpPr>
                    <p:cxnSp>
                      <p:nvCxnSpPr>
                        <p:cNvPr id="1242" name="直接连接符 12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43" name="直接连接符 12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33" name="组合 1232"/>
                    <p:cNvGrpSpPr/>
                    <p:nvPr/>
                  </p:nvGrpSpPr>
                  <p:grpSpPr>
                    <a:xfrm>
                      <a:off x="5627389" y="3153228"/>
                      <a:ext cx="937222" cy="275205"/>
                      <a:chOff x="4739678" y="3153228"/>
                      <a:chExt cx="937222" cy="275205"/>
                    </a:xfrm>
                  </p:grpSpPr>
                  <p:grpSp>
                    <p:nvGrpSpPr>
                      <p:cNvPr id="1234" name="组合 1233"/>
                      <p:cNvGrpSpPr/>
                      <p:nvPr/>
                    </p:nvGrpSpPr>
                    <p:grpSpPr>
                      <a:xfrm>
                        <a:off x="4739678" y="3153228"/>
                        <a:ext cx="494310" cy="275205"/>
                        <a:chOff x="4739678" y="3153228"/>
                        <a:chExt cx="494310" cy="275205"/>
                      </a:xfrm>
                    </p:grpSpPr>
                    <p:cxnSp>
                      <p:nvCxnSpPr>
                        <p:cNvPr id="1238" name="直接连接符 12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39" name="直接连接符 12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35" name="组合 1234"/>
                      <p:cNvGrpSpPr/>
                      <p:nvPr/>
                    </p:nvGrpSpPr>
                    <p:grpSpPr>
                      <a:xfrm>
                        <a:off x="5182590" y="3153228"/>
                        <a:ext cx="494310" cy="275205"/>
                        <a:chOff x="4739678" y="3153228"/>
                        <a:chExt cx="494310" cy="275205"/>
                      </a:xfrm>
                    </p:grpSpPr>
                    <p:cxnSp>
                      <p:nvCxnSpPr>
                        <p:cNvPr id="1236" name="直接连接符 12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37" name="直接连接符 12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17" name="组合 1216"/>
                <p:cNvGrpSpPr/>
                <p:nvPr/>
              </p:nvGrpSpPr>
              <p:grpSpPr>
                <a:xfrm>
                  <a:off x="8286748" y="3153228"/>
                  <a:ext cx="1605828" cy="275205"/>
                  <a:chOff x="4739678" y="3153228"/>
                  <a:chExt cx="1605828" cy="275205"/>
                </a:xfrm>
              </p:grpSpPr>
              <p:grpSp>
                <p:nvGrpSpPr>
                  <p:cNvPr id="1218" name="组合 1217"/>
                  <p:cNvGrpSpPr/>
                  <p:nvPr/>
                </p:nvGrpSpPr>
                <p:grpSpPr>
                  <a:xfrm>
                    <a:off x="4739678" y="3153228"/>
                    <a:ext cx="937222" cy="275205"/>
                    <a:chOff x="4739678" y="3153228"/>
                    <a:chExt cx="937222" cy="275205"/>
                  </a:xfrm>
                </p:grpSpPr>
                <p:grpSp>
                  <p:nvGrpSpPr>
                    <p:cNvPr id="1224" name="组合 1223"/>
                    <p:cNvGrpSpPr/>
                    <p:nvPr/>
                  </p:nvGrpSpPr>
                  <p:grpSpPr>
                    <a:xfrm>
                      <a:off x="4739678" y="3153228"/>
                      <a:ext cx="494310" cy="275205"/>
                      <a:chOff x="4739678" y="3153228"/>
                      <a:chExt cx="494310" cy="275205"/>
                    </a:xfrm>
                  </p:grpSpPr>
                  <p:cxnSp>
                    <p:nvCxnSpPr>
                      <p:cNvPr id="1228" name="直接连接符 12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29" name="直接连接符 12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25" name="组合 1224"/>
                    <p:cNvGrpSpPr/>
                    <p:nvPr/>
                  </p:nvGrpSpPr>
                  <p:grpSpPr>
                    <a:xfrm>
                      <a:off x="5182590" y="3153228"/>
                      <a:ext cx="494310" cy="275205"/>
                      <a:chOff x="4739678" y="3153228"/>
                      <a:chExt cx="494310" cy="275205"/>
                    </a:xfrm>
                  </p:grpSpPr>
                  <p:cxnSp>
                    <p:nvCxnSpPr>
                      <p:cNvPr id="1226" name="直接连接符 12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27" name="直接连接符 12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19" name="组合 1218"/>
                  <p:cNvGrpSpPr/>
                  <p:nvPr/>
                </p:nvGrpSpPr>
                <p:grpSpPr>
                  <a:xfrm>
                    <a:off x="5627389" y="3153228"/>
                    <a:ext cx="718117" cy="275205"/>
                    <a:chOff x="4739678" y="3153228"/>
                    <a:chExt cx="718117" cy="275205"/>
                  </a:xfrm>
                </p:grpSpPr>
                <p:grpSp>
                  <p:nvGrpSpPr>
                    <p:cNvPr id="1220" name="组合 1219"/>
                    <p:cNvGrpSpPr/>
                    <p:nvPr/>
                  </p:nvGrpSpPr>
                  <p:grpSpPr>
                    <a:xfrm>
                      <a:off x="4739678" y="3153228"/>
                      <a:ext cx="494310" cy="275205"/>
                      <a:chOff x="4739678" y="3153228"/>
                      <a:chExt cx="494310" cy="275205"/>
                    </a:xfrm>
                  </p:grpSpPr>
                  <p:cxnSp>
                    <p:nvCxnSpPr>
                      <p:cNvPr id="1222" name="直接连接符 12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23" name="直接连接符 12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221" name="直接连接符 1220"/>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 name="组合 14"/>
            <p:cNvGrpSpPr/>
            <p:nvPr/>
          </p:nvGrpSpPr>
          <p:grpSpPr>
            <a:xfrm>
              <a:off x="-60960" y="2716619"/>
              <a:ext cx="12313920" cy="275205"/>
              <a:chOff x="0" y="30026"/>
              <a:chExt cx="12252561" cy="275205"/>
            </a:xfrm>
          </p:grpSpPr>
          <p:grpSp>
            <p:nvGrpSpPr>
              <p:cNvPr id="1106" name="组合 1105"/>
              <p:cNvGrpSpPr/>
              <p:nvPr/>
            </p:nvGrpSpPr>
            <p:grpSpPr>
              <a:xfrm>
                <a:off x="0" y="30026"/>
                <a:ext cx="7145538" cy="275205"/>
                <a:chOff x="4739678" y="3153228"/>
                <a:chExt cx="7145538" cy="275205"/>
              </a:xfrm>
            </p:grpSpPr>
            <p:grpSp>
              <p:nvGrpSpPr>
                <p:cNvPr id="1152" name="组合 1151"/>
                <p:cNvGrpSpPr/>
                <p:nvPr/>
              </p:nvGrpSpPr>
              <p:grpSpPr>
                <a:xfrm>
                  <a:off x="4739678" y="3153228"/>
                  <a:ext cx="3598468" cy="275205"/>
                  <a:chOff x="4739678" y="3153228"/>
                  <a:chExt cx="3598468" cy="275205"/>
                </a:xfrm>
              </p:grpSpPr>
              <p:grpSp>
                <p:nvGrpSpPr>
                  <p:cNvPr id="1184" name="组合 1183"/>
                  <p:cNvGrpSpPr/>
                  <p:nvPr/>
                </p:nvGrpSpPr>
                <p:grpSpPr>
                  <a:xfrm>
                    <a:off x="4739678" y="3153228"/>
                    <a:ext cx="1824933" cy="275205"/>
                    <a:chOff x="4739678" y="3153228"/>
                    <a:chExt cx="1824933" cy="275205"/>
                  </a:xfrm>
                </p:grpSpPr>
                <p:grpSp>
                  <p:nvGrpSpPr>
                    <p:cNvPr id="1200" name="组合 1199"/>
                    <p:cNvGrpSpPr/>
                    <p:nvPr/>
                  </p:nvGrpSpPr>
                  <p:grpSpPr>
                    <a:xfrm>
                      <a:off x="4739678" y="3153228"/>
                      <a:ext cx="937222" cy="275205"/>
                      <a:chOff x="4739678" y="3153228"/>
                      <a:chExt cx="937222" cy="275205"/>
                    </a:xfrm>
                  </p:grpSpPr>
                  <p:grpSp>
                    <p:nvGrpSpPr>
                      <p:cNvPr id="1208" name="组合 1207"/>
                      <p:cNvGrpSpPr/>
                      <p:nvPr/>
                    </p:nvGrpSpPr>
                    <p:grpSpPr>
                      <a:xfrm>
                        <a:off x="4739678" y="3153228"/>
                        <a:ext cx="494310" cy="275205"/>
                        <a:chOff x="4739678" y="3153228"/>
                        <a:chExt cx="494310" cy="275205"/>
                      </a:xfrm>
                    </p:grpSpPr>
                    <p:cxnSp>
                      <p:nvCxnSpPr>
                        <p:cNvPr id="1212" name="直接连接符 12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13" name="直接连接符 12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09" name="组合 1208"/>
                      <p:cNvGrpSpPr/>
                      <p:nvPr/>
                    </p:nvGrpSpPr>
                    <p:grpSpPr>
                      <a:xfrm>
                        <a:off x="5182590" y="3153228"/>
                        <a:ext cx="494310" cy="275205"/>
                        <a:chOff x="4739678" y="3153228"/>
                        <a:chExt cx="494310" cy="275205"/>
                      </a:xfrm>
                    </p:grpSpPr>
                    <p:cxnSp>
                      <p:nvCxnSpPr>
                        <p:cNvPr id="1210" name="直接连接符 12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11" name="直接连接符 12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01" name="组合 1200"/>
                    <p:cNvGrpSpPr/>
                    <p:nvPr/>
                  </p:nvGrpSpPr>
                  <p:grpSpPr>
                    <a:xfrm>
                      <a:off x="5627389" y="3153228"/>
                      <a:ext cx="937222" cy="275205"/>
                      <a:chOff x="4739678" y="3153228"/>
                      <a:chExt cx="937222" cy="275205"/>
                    </a:xfrm>
                  </p:grpSpPr>
                  <p:grpSp>
                    <p:nvGrpSpPr>
                      <p:cNvPr id="1202" name="组合 1201"/>
                      <p:cNvGrpSpPr/>
                      <p:nvPr/>
                    </p:nvGrpSpPr>
                    <p:grpSpPr>
                      <a:xfrm>
                        <a:off x="4739678" y="3153228"/>
                        <a:ext cx="494310" cy="275205"/>
                        <a:chOff x="4739678" y="3153228"/>
                        <a:chExt cx="494310" cy="275205"/>
                      </a:xfrm>
                    </p:grpSpPr>
                    <p:cxnSp>
                      <p:nvCxnSpPr>
                        <p:cNvPr id="1206" name="直接连接符 12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07" name="直接连接符 12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03" name="组合 1202"/>
                      <p:cNvGrpSpPr/>
                      <p:nvPr/>
                    </p:nvGrpSpPr>
                    <p:grpSpPr>
                      <a:xfrm>
                        <a:off x="5182590" y="3153228"/>
                        <a:ext cx="494310" cy="275205"/>
                        <a:chOff x="4739678" y="3153228"/>
                        <a:chExt cx="494310" cy="275205"/>
                      </a:xfrm>
                    </p:grpSpPr>
                    <p:cxnSp>
                      <p:nvCxnSpPr>
                        <p:cNvPr id="1204" name="直接连接符 12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05" name="直接连接符 12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85" name="组合 1184"/>
                  <p:cNvGrpSpPr/>
                  <p:nvPr/>
                </p:nvGrpSpPr>
                <p:grpSpPr>
                  <a:xfrm>
                    <a:off x="6513213" y="3153228"/>
                    <a:ext cx="1824933" cy="275205"/>
                    <a:chOff x="4739678" y="3153228"/>
                    <a:chExt cx="1824933" cy="275205"/>
                  </a:xfrm>
                </p:grpSpPr>
                <p:grpSp>
                  <p:nvGrpSpPr>
                    <p:cNvPr id="1186" name="组合 1185"/>
                    <p:cNvGrpSpPr/>
                    <p:nvPr/>
                  </p:nvGrpSpPr>
                  <p:grpSpPr>
                    <a:xfrm>
                      <a:off x="4739678" y="3153228"/>
                      <a:ext cx="937222" cy="275205"/>
                      <a:chOff x="4739678" y="3153228"/>
                      <a:chExt cx="937222" cy="275205"/>
                    </a:xfrm>
                  </p:grpSpPr>
                  <p:grpSp>
                    <p:nvGrpSpPr>
                      <p:cNvPr id="1194" name="组合 1193"/>
                      <p:cNvGrpSpPr/>
                      <p:nvPr/>
                    </p:nvGrpSpPr>
                    <p:grpSpPr>
                      <a:xfrm>
                        <a:off x="4739678" y="3153228"/>
                        <a:ext cx="494310" cy="275205"/>
                        <a:chOff x="4739678" y="3153228"/>
                        <a:chExt cx="494310" cy="275205"/>
                      </a:xfrm>
                    </p:grpSpPr>
                    <p:cxnSp>
                      <p:nvCxnSpPr>
                        <p:cNvPr id="1198" name="直接连接符 11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99" name="直接连接符 11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95" name="组合 1194"/>
                      <p:cNvGrpSpPr/>
                      <p:nvPr/>
                    </p:nvGrpSpPr>
                    <p:grpSpPr>
                      <a:xfrm>
                        <a:off x="5182590" y="3153228"/>
                        <a:ext cx="494310" cy="275205"/>
                        <a:chOff x="4739678" y="3153228"/>
                        <a:chExt cx="494310" cy="275205"/>
                      </a:xfrm>
                    </p:grpSpPr>
                    <p:cxnSp>
                      <p:nvCxnSpPr>
                        <p:cNvPr id="1196" name="直接连接符 11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97" name="直接连接符 11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7" name="组合 1186"/>
                    <p:cNvGrpSpPr/>
                    <p:nvPr/>
                  </p:nvGrpSpPr>
                  <p:grpSpPr>
                    <a:xfrm>
                      <a:off x="5627389" y="3153228"/>
                      <a:ext cx="937222" cy="275205"/>
                      <a:chOff x="4739678" y="3153228"/>
                      <a:chExt cx="937222" cy="275205"/>
                    </a:xfrm>
                  </p:grpSpPr>
                  <p:grpSp>
                    <p:nvGrpSpPr>
                      <p:cNvPr id="1188" name="组合 1187"/>
                      <p:cNvGrpSpPr/>
                      <p:nvPr/>
                    </p:nvGrpSpPr>
                    <p:grpSpPr>
                      <a:xfrm>
                        <a:off x="4739678" y="3153228"/>
                        <a:ext cx="494310" cy="275205"/>
                        <a:chOff x="4739678" y="3153228"/>
                        <a:chExt cx="494310" cy="275205"/>
                      </a:xfrm>
                    </p:grpSpPr>
                    <p:cxnSp>
                      <p:nvCxnSpPr>
                        <p:cNvPr id="1192" name="直接连接符 11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93" name="直接连接符 11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89" name="组合 1188"/>
                      <p:cNvGrpSpPr/>
                      <p:nvPr/>
                    </p:nvGrpSpPr>
                    <p:grpSpPr>
                      <a:xfrm>
                        <a:off x="5182590" y="3153228"/>
                        <a:ext cx="494310" cy="275205"/>
                        <a:chOff x="4739678" y="3153228"/>
                        <a:chExt cx="494310" cy="275205"/>
                      </a:xfrm>
                    </p:grpSpPr>
                    <p:cxnSp>
                      <p:nvCxnSpPr>
                        <p:cNvPr id="1190" name="直接连接符 11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91" name="直接连接符 11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53" name="组合 1152"/>
                <p:cNvGrpSpPr/>
                <p:nvPr/>
              </p:nvGrpSpPr>
              <p:grpSpPr>
                <a:xfrm>
                  <a:off x="8286748" y="3153228"/>
                  <a:ext cx="3598468" cy="275205"/>
                  <a:chOff x="4739678" y="3153228"/>
                  <a:chExt cx="3598468" cy="275205"/>
                </a:xfrm>
              </p:grpSpPr>
              <p:grpSp>
                <p:nvGrpSpPr>
                  <p:cNvPr id="1154" name="组合 1153"/>
                  <p:cNvGrpSpPr/>
                  <p:nvPr/>
                </p:nvGrpSpPr>
                <p:grpSpPr>
                  <a:xfrm>
                    <a:off x="4739678" y="3153228"/>
                    <a:ext cx="1824933" cy="275205"/>
                    <a:chOff x="4739678" y="3153228"/>
                    <a:chExt cx="1824933" cy="275205"/>
                  </a:xfrm>
                </p:grpSpPr>
                <p:grpSp>
                  <p:nvGrpSpPr>
                    <p:cNvPr id="1170" name="组合 1169"/>
                    <p:cNvGrpSpPr/>
                    <p:nvPr/>
                  </p:nvGrpSpPr>
                  <p:grpSpPr>
                    <a:xfrm>
                      <a:off x="4739678" y="3153228"/>
                      <a:ext cx="937222" cy="275205"/>
                      <a:chOff x="4739678" y="3153228"/>
                      <a:chExt cx="937222" cy="275205"/>
                    </a:xfrm>
                  </p:grpSpPr>
                  <p:grpSp>
                    <p:nvGrpSpPr>
                      <p:cNvPr id="1178" name="组合 1177"/>
                      <p:cNvGrpSpPr/>
                      <p:nvPr/>
                    </p:nvGrpSpPr>
                    <p:grpSpPr>
                      <a:xfrm>
                        <a:off x="4739678" y="3153228"/>
                        <a:ext cx="494310" cy="275205"/>
                        <a:chOff x="4739678" y="3153228"/>
                        <a:chExt cx="494310" cy="275205"/>
                      </a:xfrm>
                    </p:grpSpPr>
                    <p:cxnSp>
                      <p:nvCxnSpPr>
                        <p:cNvPr id="1182" name="直接连接符 11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83" name="直接连接符 11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79" name="组合 1178"/>
                      <p:cNvGrpSpPr/>
                      <p:nvPr/>
                    </p:nvGrpSpPr>
                    <p:grpSpPr>
                      <a:xfrm>
                        <a:off x="5182590" y="3153228"/>
                        <a:ext cx="494310" cy="275205"/>
                        <a:chOff x="4739678" y="3153228"/>
                        <a:chExt cx="494310" cy="275205"/>
                      </a:xfrm>
                    </p:grpSpPr>
                    <p:cxnSp>
                      <p:nvCxnSpPr>
                        <p:cNvPr id="1180" name="直接连接符 11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81" name="直接连接符 11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71" name="组合 1170"/>
                    <p:cNvGrpSpPr/>
                    <p:nvPr/>
                  </p:nvGrpSpPr>
                  <p:grpSpPr>
                    <a:xfrm>
                      <a:off x="5627389" y="3153228"/>
                      <a:ext cx="937222" cy="275205"/>
                      <a:chOff x="4739678" y="3153228"/>
                      <a:chExt cx="937222" cy="275205"/>
                    </a:xfrm>
                  </p:grpSpPr>
                  <p:grpSp>
                    <p:nvGrpSpPr>
                      <p:cNvPr id="1172" name="组合 1171"/>
                      <p:cNvGrpSpPr/>
                      <p:nvPr/>
                    </p:nvGrpSpPr>
                    <p:grpSpPr>
                      <a:xfrm>
                        <a:off x="4739678" y="3153228"/>
                        <a:ext cx="494310" cy="275205"/>
                        <a:chOff x="4739678" y="3153228"/>
                        <a:chExt cx="494310" cy="275205"/>
                      </a:xfrm>
                    </p:grpSpPr>
                    <p:cxnSp>
                      <p:nvCxnSpPr>
                        <p:cNvPr id="1176" name="直接连接符 11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77" name="直接连接符 11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73" name="组合 1172"/>
                      <p:cNvGrpSpPr/>
                      <p:nvPr/>
                    </p:nvGrpSpPr>
                    <p:grpSpPr>
                      <a:xfrm>
                        <a:off x="5182590" y="3153228"/>
                        <a:ext cx="494310" cy="275205"/>
                        <a:chOff x="4739678" y="3153228"/>
                        <a:chExt cx="494310" cy="275205"/>
                      </a:xfrm>
                    </p:grpSpPr>
                    <p:cxnSp>
                      <p:nvCxnSpPr>
                        <p:cNvPr id="1174" name="直接连接符 11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75" name="直接连接符 11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55" name="组合 1154"/>
                  <p:cNvGrpSpPr/>
                  <p:nvPr/>
                </p:nvGrpSpPr>
                <p:grpSpPr>
                  <a:xfrm>
                    <a:off x="6513213" y="3153228"/>
                    <a:ext cx="1824933" cy="275205"/>
                    <a:chOff x="4739678" y="3153228"/>
                    <a:chExt cx="1824933" cy="275205"/>
                  </a:xfrm>
                </p:grpSpPr>
                <p:grpSp>
                  <p:nvGrpSpPr>
                    <p:cNvPr id="1156" name="组合 1155"/>
                    <p:cNvGrpSpPr/>
                    <p:nvPr/>
                  </p:nvGrpSpPr>
                  <p:grpSpPr>
                    <a:xfrm>
                      <a:off x="4739678" y="3153228"/>
                      <a:ext cx="937222" cy="275205"/>
                      <a:chOff x="4739678" y="3153228"/>
                      <a:chExt cx="937222" cy="275205"/>
                    </a:xfrm>
                  </p:grpSpPr>
                  <p:grpSp>
                    <p:nvGrpSpPr>
                      <p:cNvPr id="1164" name="组合 1163"/>
                      <p:cNvGrpSpPr/>
                      <p:nvPr/>
                    </p:nvGrpSpPr>
                    <p:grpSpPr>
                      <a:xfrm>
                        <a:off x="4739678" y="3153228"/>
                        <a:ext cx="494310" cy="275205"/>
                        <a:chOff x="4739678" y="3153228"/>
                        <a:chExt cx="494310" cy="275205"/>
                      </a:xfrm>
                    </p:grpSpPr>
                    <p:cxnSp>
                      <p:nvCxnSpPr>
                        <p:cNvPr id="1168" name="直接连接符 11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69" name="直接连接符 11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65" name="组合 1164"/>
                      <p:cNvGrpSpPr/>
                      <p:nvPr/>
                    </p:nvGrpSpPr>
                    <p:grpSpPr>
                      <a:xfrm>
                        <a:off x="5182590" y="3153228"/>
                        <a:ext cx="494310" cy="275205"/>
                        <a:chOff x="4739678" y="3153228"/>
                        <a:chExt cx="494310" cy="275205"/>
                      </a:xfrm>
                    </p:grpSpPr>
                    <p:cxnSp>
                      <p:nvCxnSpPr>
                        <p:cNvPr id="1166" name="直接连接符 11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67" name="直接连接符 11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57" name="组合 1156"/>
                    <p:cNvGrpSpPr/>
                    <p:nvPr/>
                  </p:nvGrpSpPr>
                  <p:grpSpPr>
                    <a:xfrm>
                      <a:off x="5627389" y="3153228"/>
                      <a:ext cx="937222" cy="275205"/>
                      <a:chOff x="4739678" y="3153228"/>
                      <a:chExt cx="937222" cy="275205"/>
                    </a:xfrm>
                  </p:grpSpPr>
                  <p:grpSp>
                    <p:nvGrpSpPr>
                      <p:cNvPr id="1158" name="组合 1157"/>
                      <p:cNvGrpSpPr/>
                      <p:nvPr/>
                    </p:nvGrpSpPr>
                    <p:grpSpPr>
                      <a:xfrm>
                        <a:off x="4739678" y="3153228"/>
                        <a:ext cx="494310" cy="275205"/>
                        <a:chOff x="4739678" y="3153228"/>
                        <a:chExt cx="494310" cy="275205"/>
                      </a:xfrm>
                    </p:grpSpPr>
                    <p:cxnSp>
                      <p:nvCxnSpPr>
                        <p:cNvPr id="1162" name="直接连接符 11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63" name="直接连接符 11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59" name="组合 1158"/>
                      <p:cNvGrpSpPr/>
                      <p:nvPr/>
                    </p:nvGrpSpPr>
                    <p:grpSpPr>
                      <a:xfrm>
                        <a:off x="5182590" y="3153228"/>
                        <a:ext cx="494310" cy="275205"/>
                        <a:chOff x="4739678" y="3153228"/>
                        <a:chExt cx="494310" cy="275205"/>
                      </a:xfrm>
                    </p:grpSpPr>
                    <p:cxnSp>
                      <p:nvCxnSpPr>
                        <p:cNvPr id="1160" name="直接连接符 11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61" name="直接连接符 11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107" name="组合 1106"/>
              <p:cNvGrpSpPr/>
              <p:nvPr/>
            </p:nvGrpSpPr>
            <p:grpSpPr>
              <a:xfrm>
                <a:off x="7099663" y="30026"/>
                <a:ext cx="5152898" cy="275205"/>
                <a:chOff x="4739678" y="3153228"/>
                <a:chExt cx="5152898" cy="275205"/>
              </a:xfrm>
            </p:grpSpPr>
            <p:grpSp>
              <p:nvGrpSpPr>
                <p:cNvPr id="1108" name="组合 1107"/>
                <p:cNvGrpSpPr/>
                <p:nvPr/>
              </p:nvGrpSpPr>
              <p:grpSpPr>
                <a:xfrm>
                  <a:off x="4739678" y="3153228"/>
                  <a:ext cx="3598468" cy="275205"/>
                  <a:chOff x="4739678" y="3153228"/>
                  <a:chExt cx="3598468" cy="275205"/>
                </a:xfrm>
              </p:grpSpPr>
              <p:grpSp>
                <p:nvGrpSpPr>
                  <p:cNvPr id="1122" name="组合 1121"/>
                  <p:cNvGrpSpPr/>
                  <p:nvPr/>
                </p:nvGrpSpPr>
                <p:grpSpPr>
                  <a:xfrm>
                    <a:off x="4739678" y="3153228"/>
                    <a:ext cx="1824933" cy="275205"/>
                    <a:chOff x="4739678" y="3153228"/>
                    <a:chExt cx="1824933" cy="275205"/>
                  </a:xfrm>
                </p:grpSpPr>
                <p:grpSp>
                  <p:nvGrpSpPr>
                    <p:cNvPr id="1138" name="组合 1137"/>
                    <p:cNvGrpSpPr/>
                    <p:nvPr/>
                  </p:nvGrpSpPr>
                  <p:grpSpPr>
                    <a:xfrm>
                      <a:off x="4739678" y="3153228"/>
                      <a:ext cx="937222" cy="275205"/>
                      <a:chOff x="4739678" y="3153228"/>
                      <a:chExt cx="937222" cy="275205"/>
                    </a:xfrm>
                  </p:grpSpPr>
                  <p:grpSp>
                    <p:nvGrpSpPr>
                      <p:cNvPr id="1146" name="组合 1145"/>
                      <p:cNvGrpSpPr/>
                      <p:nvPr/>
                    </p:nvGrpSpPr>
                    <p:grpSpPr>
                      <a:xfrm>
                        <a:off x="4739678" y="3153228"/>
                        <a:ext cx="494310" cy="275205"/>
                        <a:chOff x="4739678" y="3153228"/>
                        <a:chExt cx="494310" cy="275205"/>
                      </a:xfrm>
                    </p:grpSpPr>
                    <p:cxnSp>
                      <p:nvCxnSpPr>
                        <p:cNvPr id="1150" name="直接连接符 11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51" name="直接连接符 11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47" name="组合 1146"/>
                      <p:cNvGrpSpPr/>
                      <p:nvPr/>
                    </p:nvGrpSpPr>
                    <p:grpSpPr>
                      <a:xfrm>
                        <a:off x="5182590" y="3153228"/>
                        <a:ext cx="494310" cy="275205"/>
                        <a:chOff x="4739678" y="3153228"/>
                        <a:chExt cx="494310" cy="275205"/>
                      </a:xfrm>
                    </p:grpSpPr>
                    <p:cxnSp>
                      <p:nvCxnSpPr>
                        <p:cNvPr id="1148" name="直接连接符 11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49" name="直接连接符 11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39" name="组合 1138"/>
                    <p:cNvGrpSpPr/>
                    <p:nvPr/>
                  </p:nvGrpSpPr>
                  <p:grpSpPr>
                    <a:xfrm>
                      <a:off x="5627389" y="3153228"/>
                      <a:ext cx="937222" cy="275205"/>
                      <a:chOff x="4739678" y="3153228"/>
                      <a:chExt cx="937222" cy="275205"/>
                    </a:xfrm>
                  </p:grpSpPr>
                  <p:grpSp>
                    <p:nvGrpSpPr>
                      <p:cNvPr id="1140" name="组合 1139"/>
                      <p:cNvGrpSpPr/>
                      <p:nvPr/>
                    </p:nvGrpSpPr>
                    <p:grpSpPr>
                      <a:xfrm>
                        <a:off x="4739678" y="3153228"/>
                        <a:ext cx="494310" cy="275205"/>
                        <a:chOff x="4739678" y="3153228"/>
                        <a:chExt cx="494310" cy="275205"/>
                      </a:xfrm>
                    </p:grpSpPr>
                    <p:cxnSp>
                      <p:nvCxnSpPr>
                        <p:cNvPr id="1144" name="直接连接符 11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45" name="直接连接符 11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41" name="组合 1140"/>
                      <p:cNvGrpSpPr/>
                      <p:nvPr/>
                    </p:nvGrpSpPr>
                    <p:grpSpPr>
                      <a:xfrm>
                        <a:off x="5182590" y="3153228"/>
                        <a:ext cx="494310" cy="275205"/>
                        <a:chOff x="4739678" y="3153228"/>
                        <a:chExt cx="494310" cy="275205"/>
                      </a:xfrm>
                    </p:grpSpPr>
                    <p:cxnSp>
                      <p:nvCxnSpPr>
                        <p:cNvPr id="1142" name="直接连接符 11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43" name="直接连接符 11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23" name="组合 1122"/>
                  <p:cNvGrpSpPr/>
                  <p:nvPr/>
                </p:nvGrpSpPr>
                <p:grpSpPr>
                  <a:xfrm>
                    <a:off x="6513213" y="3153228"/>
                    <a:ext cx="1824933" cy="275205"/>
                    <a:chOff x="4739678" y="3153228"/>
                    <a:chExt cx="1824933" cy="275205"/>
                  </a:xfrm>
                </p:grpSpPr>
                <p:grpSp>
                  <p:nvGrpSpPr>
                    <p:cNvPr id="1124" name="组合 1123"/>
                    <p:cNvGrpSpPr/>
                    <p:nvPr/>
                  </p:nvGrpSpPr>
                  <p:grpSpPr>
                    <a:xfrm>
                      <a:off x="4739678" y="3153228"/>
                      <a:ext cx="937222" cy="275205"/>
                      <a:chOff x="4739678" y="3153228"/>
                      <a:chExt cx="937222" cy="275205"/>
                    </a:xfrm>
                  </p:grpSpPr>
                  <p:grpSp>
                    <p:nvGrpSpPr>
                      <p:cNvPr id="1132" name="组合 1131"/>
                      <p:cNvGrpSpPr/>
                      <p:nvPr/>
                    </p:nvGrpSpPr>
                    <p:grpSpPr>
                      <a:xfrm>
                        <a:off x="4739678" y="3153228"/>
                        <a:ext cx="494310" cy="275205"/>
                        <a:chOff x="4739678" y="3153228"/>
                        <a:chExt cx="494310" cy="275205"/>
                      </a:xfrm>
                    </p:grpSpPr>
                    <p:cxnSp>
                      <p:nvCxnSpPr>
                        <p:cNvPr id="1136" name="直接连接符 11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37" name="直接连接符 11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33" name="组合 1132"/>
                      <p:cNvGrpSpPr/>
                      <p:nvPr/>
                    </p:nvGrpSpPr>
                    <p:grpSpPr>
                      <a:xfrm>
                        <a:off x="5182590" y="3153228"/>
                        <a:ext cx="494310" cy="275205"/>
                        <a:chOff x="4739678" y="3153228"/>
                        <a:chExt cx="494310" cy="275205"/>
                      </a:xfrm>
                    </p:grpSpPr>
                    <p:cxnSp>
                      <p:nvCxnSpPr>
                        <p:cNvPr id="1134" name="直接连接符 11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35" name="直接连接符 11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5" name="组合 1124"/>
                    <p:cNvGrpSpPr/>
                    <p:nvPr/>
                  </p:nvGrpSpPr>
                  <p:grpSpPr>
                    <a:xfrm>
                      <a:off x="5627389" y="3153228"/>
                      <a:ext cx="937222" cy="275205"/>
                      <a:chOff x="4739678" y="3153228"/>
                      <a:chExt cx="937222" cy="275205"/>
                    </a:xfrm>
                  </p:grpSpPr>
                  <p:grpSp>
                    <p:nvGrpSpPr>
                      <p:cNvPr id="1126" name="组合 1125"/>
                      <p:cNvGrpSpPr/>
                      <p:nvPr/>
                    </p:nvGrpSpPr>
                    <p:grpSpPr>
                      <a:xfrm>
                        <a:off x="4739678" y="3153228"/>
                        <a:ext cx="494310" cy="275205"/>
                        <a:chOff x="4739678" y="3153228"/>
                        <a:chExt cx="494310" cy="275205"/>
                      </a:xfrm>
                    </p:grpSpPr>
                    <p:cxnSp>
                      <p:nvCxnSpPr>
                        <p:cNvPr id="1130" name="直接连接符 11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31" name="直接连接符 11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27" name="组合 1126"/>
                      <p:cNvGrpSpPr/>
                      <p:nvPr/>
                    </p:nvGrpSpPr>
                    <p:grpSpPr>
                      <a:xfrm>
                        <a:off x="5182590" y="3153228"/>
                        <a:ext cx="494310" cy="275205"/>
                        <a:chOff x="4739678" y="3153228"/>
                        <a:chExt cx="494310" cy="275205"/>
                      </a:xfrm>
                    </p:grpSpPr>
                    <p:cxnSp>
                      <p:nvCxnSpPr>
                        <p:cNvPr id="1128" name="直接连接符 11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29" name="直接连接符 11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09" name="组合 1108"/>
                <p:cNvGrpSpPr/>
                <p:nvPr/>
              </p:nvGrpSpPr>
              <p:grpSpPr>
                <a:xfrm>
                  <a:off x="8286748" y="3153228"/>
                  <a:ext cx="1605828" cy="275205"/>
                  <a:chOff x="4739678" y="3153228"/>
                  <a:chExt cx="1605828" cy="275205"/>
                </a:xfrm>
              </p:grpSpPr>
              <p:grpSp>
                <p:nvGrpSpPr>
                  <p:cNvPr id="1110" name="组合 1109"/>
                  <p:cNvGrpSpPr/>
                  <p:nvPr/>
                </p:nvGrpSpPr>
                <p:grpSpPr>
                  <a:xfrm>
                    <a:off x="4739678" y="3153228"/>
                    <a:ext cx="937222" cy="275205"/>
                    <a:chOff x="4739678" y="3153228"/>
                    <a:chExt cx="937222" cy="275205"/>
                  </a:xfrm>
                </p:grpSpPr>
                <p:grpSp>
                  <p:nvGrpSpPr>
                    <p:cNvPr id="1116" name="组合 1115"/>
                    <p:cNvGrpSpPr/>
                    <p:nvPr/>
                  </p:nvGrpSpPr>
                  <p:grpSpPr>
                    <a:xfrm>
                      <a:off x="4739678" y="3153228"/>
                      <a:ext cx="494310" cy="275205"/>
                      <a:chOff x="4739678" y="3153228"/>
                      <a:chExt cx="494310" cy="275205"/>
                    </a:xfrm>
                  </p:grpSpPr>
                  <p:cxnSp>
                    <p:nvCxnSpPr>
                      <p:cNvPr id="1120" name="直接连接符 11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21" name="直接连接符 11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17" name="组合 1116"/>
                    <p:cNvGrpSpPr/>
                    <p:nvPr/>
                  </p:nvGrpSpPr>
                  <p:grpSpPr>
                    <a:xfrm>
                      <a:off x="5182590" y="3153228"/>
                      <a:ext cx="494310" cy="275205"/>
                      <a:chOff x="4739678" y="3153228"/>
                      <a:chExt cx="494310" cy="275205"/>
                    </a:xfrm>
                  </p:grpSpPr>
                  <p:cxnSp>
                    <p:nvCxnSpPr>
                      <p:cNvPr id="1118" name="直接连接符 11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19" name="直接连接符 11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1" name="组合 1110"/>
                  <p:cNvGrpSpPr/>
                  <p:nvPr/>
                </p:nvGrpSpPr>
                <p:grpSpPr>
                  <a:xfrm>
                    <a:off x="5627389" y="3153228"/>
                    <a:ext cx="718117" cy="275205"/>
                    <a:chOff x="4739678" y="3153228"/>
                    <a:chExt cx="718117" cy="275205"/>
                  </a:xfrm>
                </p:grpSpPr>
                <p:grpSp>
                  <p:nvGrpSpPr>
                    <p:cNvPr id="1112" name="组合 1111"/>
                    <p:cNvGrpSpPr/>
                    <p:nvPr/>
                  </p:nvGrpSpPr>
                  <p:grpSpPr>
                    <a:xfrm>
                      <a:off x="4739678" y="3153228"/>
                      <a:ext cx="494310" cy="275205"/>
                      <a:chOff x="4739678" y="3153228"/>
                      <a:chExt cx="494310" cy="275205"/>
                    </a:xfrm>
                  </p:grpSpPr>
                  <p:cxnSp>
                    <p:nvCxnSpPr>
                      <p:cNvPr id="1114" name="直接连接符 11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15" name="直接连接符 11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113" name="直接连接符 1112"/>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 name="组合 15"/>
            <p:cNvGrpSpPr/>
            <p:nvPr/>
          </p:nvGrpSpPr>
          <p:grpSpPr>
            <a:xfrm>
              <a:off x="-60960" y="3100418"/>
              <a:ext cx="12313920" cy="275205"/>
              <a:chOff x="0" y="30026"/>
              <a:chExt cx="12252561" cy="275205"/>
            </a:xfrm>
          </p:grpSpPr>
          <p:grpSp>
            <p:nvGrpSpPr>
              <p:cNvPr id="998" name="组合 997"/>
              <p:cNvGrpSpPr/>
              <p:nvPr/>
            </p:nvGrpSpPr>
            <p:grpSpPr>
              <a:xfrm>
                <a:off x="0" y="30026"/>
                <a:ext cx="7145538" cy="275205"/>
                <a:chOff x="4739678" y="3153228"/>
                <a:chExt cx="7145538" cy="275205"/>
              </a:xfrm>
            </p:grpSpPr>
            <p:grpSp>
              <p:nvGrpSpPr>
                <p:cNvPr id="1044" name="组合 1043"/>
                <p:cNvGrpSpPr/>
                <p:nvPr/>
              </p:nvGrpSpPr>
              <p:grpSpPr>
                <a:xfrm>
                  <a:off x="4739678" y="3153228"/>
                  <a:ext cx="3598468" cy="275205"/>
                  <a:chOff x="4739678" y="3153228"/>
                  <a:chExt cx="3598468" cy="275205"/>
                </a:xfrm>
              </p:grpSpPr>
              <p:grpSp>
                <p:nvGrpSpPr>
                  <p:cNvPr id="1076" name="组合 1075"/>
                  <p:cNvGrpSpPr/>
                  <p:nvPr/>
                </p:nvGrpSpPr>
                <p:grpSpPr>
                  <a:xfrm>
                    <a:off x="4739678" y="3153228"/>
                    <a:ext cx="1824933" cy="275205"/>
                    <a:chOff x="4739678" y="3153228"/>
                    <a:chExt cx="1824933" cy="275205"/>
                  </a:xfrm>
                </p:grpSpPr>
                <p:grpSp>
                  <p:nvGrpSpPr>
                    <p:cNvPr id="1092" name="组合 1091"/>
                    <p:cNvGrpSpPr/>
                    <p:nvPr/>
                  </p:nvGrpSpPr>
                  <p:grpSpPr>
                    <a:xfrm>
                      <a:off x="4739678" y="3153228"/>
                      <a:ext cx="937222" cy="275205"/>
                      <a:chOff x="4739678" y="3153228"/>
                      <a:chExt cx="937222" cy="275205"/>
                    </a:xfrm>
                  </p:grpSpPr>
                  <p:grpSp>
                    <p:nvGrpSpPr>
                      <p:cNvPr id="1100" name="组合 1099"/>
                      <p:cNvGrpSpPr/>
                      <p:nvPr/>
                    </p:nvGrpSpPr>
                    <p:grpSpPr>
                      <a:xfrm>
                        <a:off x="4739678" y="3153228"/>
                        <a:ext cx="494310" cy="275205"/>
                        <a:chOff x="4739678" y="3153228"/>
                        <a:chExt cx="494310" cy="275205"/>
                      </a:xfrm>
                    </p:grpSpPr>
                    <p:cxnSp>
                      <p:nvCxnSpPr>
                        <p:cNvPr id="1104" name="直接连接符 11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05" name="直接连接符 11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01" name="组合 1100"/>
                      <p:cNvGrpSpPr/>
                      <p:nvPr/>
                    </p:nvGrpSpPr>
                    <p:grpSpPr>
                      <a:xfrm>
                        <a:off x="5182590" y="3153228"/>
                        <a:ext cx="494310" cy="275205"/>
                        <a:chOff x="4739678" y="3153228"/>
                        <a:chExt cx="494310" cy="275205"/>
                      </a:xfrm>
                    </p:grpSpPr>
                    <p:cxnSp>
                      <p:nvCxnSpPr>
                        <p:cNvPr id="1102" name="直接连接符 11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03" name="直接连接符 11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93" name="组合 1092"/>
                    <p:cNvGrpSpPr/>
                    <p:nvPr/>
                  </p:nvGrpSpPr>
                  <p:grpSpPr>
                    <a:xfrm>
                      <a:off x="5627389" y="3153228"/>
                      <a:ext cx="937222" cy="275205"/>
                      <a:chOff x="4739678" y="3153228"/>
                      <a:chExt cx="937222" cy="275205"/>
                    </a:xfrm>
                  </p:grpSpPr>
                  <p:grpSp>
                    <p:nvGrpSpPr>
                      <p:cNvPr id="1094" name="组合 1093"/>
                      <p:cNvGrpSpPr/>
                      <p:nvPr/>
                    </p:nvGrpSpPr>
                    <p:grpSpPr>
                      <a:xfrm>
                        <a:off x="4739678" y="3153228"/>
                        <a:ext cx="494310" cy="275205"/>
                        <a:chOff x="4739678" y="3153228"/>
                        <a:chExt cx="494310" cy="275205"/>
                      </a:xfrm>
                    </p:grpSpPr>
                    <p:cxnSp>
                      <p:nvCxnSpPr>
                        <p:cNvPr id="1098" name="直接连接符 10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99" name="直接连接符 10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95" name="组合 1094"/>
                      <p:cNvGrpSpPr/>
                      <p:nvPr/>
                    </p:nvGrpSpPr>
                    <p:grpSpPr>
                      <a:xfrm>
                        <a:off x="5182590" y="3153228"/>
                        <a:ext cx="494310" cy="275205"/>
                        <a:chOff x="4739678" y="3153228"/>
                        <a:chExt cx="494310" cy="275205"/>
                      </a:xfrm>
                    </p:grpSpPr>
                    <p:cxnSp>
                      <p:nvCxnSpPr>
                        <p:cNvPr id="1096" name="直接连接符 10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97" name="直接连接符 10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77" name="组合 1076"/>
                  <p:cNvGrpSpPr/>
                  <p:nvPr/>
                </p:nvGrpSpPr>
                <p:grpSpPr>
                  <a:xfrm>
                    <a:off x="6513213" y="3153228"/>
                    <a:ext cx="1824933" cy="275205"/>
                    <a:chOff x="4739678" y="3153228"/>
                    <a:chExt cx="1824933" cy="275205"/>
                  </a:xfrm>
                </p:grpSpPr>
                <p:grpSp>
                  <p:nvGrpSpPr>
                    <p:cNvPr id="1078" name="组合 1077"/>
                    <p:cNvGrpSpPr/>
                    <p:nvPr/>
                  </p:nvGrpSpPr>
                  <p:grpSpPr>
                    <a:xfrm>
                      <a:off x="4739678" y="3153228"/>
                      <a:ext cx="937222" cy="275205"/>
                      <a:chOff x="4739678" y="3153228"/>
                      <a:chExt cx="937222" cy="275205"/>
                    </a:xfrm>
                  </p:grpSpPr>
                  <p:grpSp>
                    <p:nvGrpSpPr>
                      <p:cNvPr id="1086" name="组合 1085"/>
                      <p:cNvGrpSpPr/>
                      <p:nvPr/>
                    </p:nvGrpSpPr>
                    <p:grpSpPr>
                      <a:xfrm>
                        <a:off x="4739678" y="3153228"/>
                        <a:ext cx="494310" cy="275205"/>
                        <a:chOff x="4739678" y="3153228"/>
                        <a:chExt cx="494310" cy="275205"/>
                      </a:xfrm>
                    </p:grpSpPr>
                    <p:cxnSp>
                      <p:nvCxnSpPr>
                        <p:cNvPr id="1090" name="直接连接符 10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91" name="直接连接符 10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87" name="组合 1086"/>
                      <p:cNvGrpSpPr/>
                      <p:nvPr/>
                    </p:nvGrpSpPr>
                    <p:grpSpPr>
                      <a:xfrm>
                        <a:off x="5182590" y="3153228"/>
                        <a:ext cx="494310" cy="275205"/>
                        <a:chOff x="4739678" y="3153228"/>
                        <a:chExt cx="494310" cy="275205"/>
                      </a:xfrm>
                    </p:grpSpPr>
                    <p:cxnSp>
                      <p:nvCxnSpPr>
                        <p:cNvPr id="1088" name="直接连接符 10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89" name="直接连接符 10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9" name="组合 1078"/>
                    <p:cNvGrpSpPr/>
                    <p:nvPr/>
                  </p:nvGrpSpPr>
                  <p:grpSpPr>
                    <a:xfrm>
                      <a:off x="5627389" y="3153228"/>
                      <a:ext cx="937222" cy="275205"/>
                      <a:chOff x="4739678" y="3153228"/>
                      <a:chExt cx="937222" cy="275205"/>
                    </a:xfrm>
                  </p:grpSpPr>
                  <p:grpSp>
                    <p:nvGrpSpPr>
                      <p:cNvPr id="1080" name="组合 1079"/>
                      <p:cNvGrpSpPr/>
                      <p:nvPr/>
                    </p:nvGrpSpPr>
                    <p:grpSpPr>
                      <a:xfrm>
                        <a:off x="4739678" y="3153228"/>
                        <a:ext cx="494310" cy="275205"/>
                        <a:chOff x="4739678" y="3153228"/>
                        <a:chExt cx="494310" cy="275205"/>
                      </a:xfrm>
                    </p:grpSpPr>
                    <p:cxnSp>
                      <p:nvCxnSpPr>
                        <p:cNvPr id="1084" name="直接连接符 10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85" name="直接连接符 10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81" name="组合 1080"/>
                      <p:cNvGrpSpPr/>
                      <p:nvPr/>
                    </p:nvGrpSpPr>
                    <p:grpSpPr>
                      <a:xfrm>
                        <a:off x="5182590" y="3153228"/>
                        <a:ext cx="494310" cy="275205"/>
                        <a:chOff x="4739678" y="3153228"/>
                        <a:chExt cx="494310" cy="275205"/>
                      </a:xfrm>
                    </p:grpSpPr>
                    <p:cxnSp>
                      <p:nvCxnSpPr>
                        <p:cNvPr id="1082" name="直接连接符 10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83" name="直接连接符 10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45" name="组合 1044"/>
                <p:cNvGrpSpPr/>
                <p:nvPr/>
              </p:nvGrpSpPr>
              <p:grpSpPr>
                <a:xfrm>
                  <a:off x="8286748" y="3153228"/>
                  <a:ext cx="3598468" cy="275205"/>
                  <a:chOff x="4739678" y="3153228"/>
                  <a:chExt cx="3598468" cy="275205"/>
                </a:xfrm>
              </p:grpSpPr>
              <p:grpSp>
                <p:nvGrpSpPr>
                  <p:cNvPr id="1046" name="组合 1045"/>
                  <p:cNvGrpSpPr/>
                  <p:nvPr/>
                </p:nvGrpSpPr>
                <p:grpSpPr>
                  <a:xfrm>
                    <a:off x="4739678" y="3153228"/>
                    <a:ext cx="1824933" cy="275205"/>
                    <a:chOff x="4739678" y="3153228"/>
                    <a:chExt cx="1824933" cy="275205"/>
                  </a:xfrm>
                </p:grpSpPr>
                <p:grpSp>
                  <p:nvGrpSpPr>
                    <p:cNvPr id="1062" name="组合 1061"/>
                    <p:cNvGrpSpPr/>
                    <p:nvPr/>
                  </p:nvGrpSpPr>
                  <p:grpSpPr>
                    <a:xfrm>
                      <a:off x="4739678" y="3153228"/>
                      <a:ext cx="937222" cy="275205"/>
                      <a:chOff x="4739678" y="3153228"/>
                      <a:chExt cx="937222" cy="275205"/>
                    </a:xfrm>
                  </p:grpSpPr>
                  <p:grpSp>
                    <p:nvGrpSpPr>
                      <p:cNvPr id="1070" name="组合 1069"/>
                      <p:cNvGrpSpPr/>
                      <p:nvPr/>
                    </p:nvGrpSpPr>
                    <p:grpSpPr>
                      <a:xfrm>
                        <a:off x="4739678" y="3153228"/>
                        <a:ext cx="494310" cy="275205"/>
                        <a:chOff x="4739678" y="3153228"/>
                        <a:chExt cx="494310" cy="275205"/>
                      </a:xfrm>
                    </p:grpSpPr>
                    <p:cxnSp>
                      <p:nvCxnSpPr>
                        <p:cNvPr id="1074" name="直接连接符 10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75" name="直接连接符 10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71" name="组合 1070"/>
                      <p:cNvGrpSpPr/>
                      <p:nvPr/>
                    </p:nvGrpSpPr>
                    <p:grpSpPr>
                      <a:xfrm>
                        <a:off x="5182590" y="3153228"/>
                        <a:ext cx="494310" cy="275205"/>
                        <a:chOff x="4739678" y="3153228"/>
                        <a:chExt cx="494310" cy="275205"/>
                      </a:xfrm>
                    </p:grpSpPr>
                    <p:cxnSp>
                      <p:nvCxnSpPr>
                        <p:cNvPr id="1072" name="直接连接符 10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73" name="直接连接符 10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63" name="组合 1062"/>
                    <p:cNvGrpSpPr/>
                    <p:nvPr/>
                  </p:nvGrpSpPr>
                  <p:grpSpPr>
                    <a:xfrm>
                      <a:off x="5627389" y="3153228"/>
                      <a:ext cx="937222" cy="275205"/>
                      <a:chOff x="4739678" y="3153228"/>
                      <a:chExt cx="937222" cy="275205"/>
                    </a:xfrm>
                  </p:grpSpPr>
                  <p:grpSp>
                    <p:nvGrpSpPr>
                      <p:cNvPr id="1064" name="组合 1063"/>
                      <p:cNvGrpSpPr/>
                      <p:nvPr/>
                    </p:nvGrpSpPr>
                    <p:grpSpPr>
                      <a:xfrm>
                        <a:off x="4739678" y="3153228"/>
                        <a:ext cx="494310" cy="275205"/>
                        <a:chOff x="4739678" y="3153228"/>
                        <a:chExt cx="494310" cy="275205"/>
                      </a:xfrm>
                    </p:grpSpPr>
                    <p:cxnSp>
                      <p:nvCxnSpPr>
                        <p:cNvPr id="1068" name="直接连接符 10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69" name="直接连接符 10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65" name="组合 1064"/>
                      <p:cNvGrpSpPr/>
                      <p:nvPr/>
                    </p:nvGrpSpPr>
                    <p:grpSpPr>
                      <a:xfrm>
                        <a:off x="5182590" y="3153228"/>
                        <a:ext cx="494310" cy="275205"/>
                        <a:chOff x="4739678" y="3153228"/>
                        <a:chExt cx="494310" cy="275205"/>
                      </a:xfrm>
                    </p:grpSpPr>
                    <p:cxnSp>
                      <p:nvCxnSpPr>
                        <p:cNvPr id="1066" name="直接连接符 10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67" name="直接连接符 10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47" name="组合 1046"/>
                  <p:cNvGrpSpPr/>
                  <p:nvPr/>
                </p:nvGrpSpPr>
                <p:grpSpPr>
                  <a:xfrm>
                    <a:off x="6513213" y="3153228"/>
                    <a:ext cx="1824933" cy="275205"/>
                    <a:chOff x="4739678" y="3153228"/>
                    <a:chExt cx="1824933" cy="275205"/>
                  </a:xfrm>
                </p:grpSpPr>
                <p:grpSp>
                  <p:nvGrpSpPr>
                    <p:cNvPr id="1048" name="组合 1047"/>
                    <p:cNvGrpSpPr/>
                    <p:nvPr/>
                  </p:nvGrpSpPr>
                  <p:grpSpPr>
                    <a:xfrm>
                      <a:off x="4739678" y="3153228"/>
                      <a:ext cx="937222" cy="275205"/>
                      <a:chOff x="4739678" y="3153228"/>
                      <a:chExt cx="937222" cy="275205"/>
                    </a:xfrm>
                  </p:grpSpPr>
                  <p:grpSp>
                    <p:nvGrpSpPr>
                      <p:cNvPr id="1056" name="组合 1055"/>
                      <p:cNvGrpSpPr/>
                      <p:nvPr/>
                    </p:nvGrpSpPr>
                    <p:grpSpPr>
                      <a:xfrm>
                        <a:off x="4739678" y="3153228"/>
                        <a:ext cx="494310" cy="275205"/>
                        <a:chOff x="4739678" y="3153228"/>
                        <a:chExt cx="494310" cy="275205"/>
                      </a:xfrm>
                    </p:grpSpPr>
                    <p:cxnSp>
                      <p:nvCxnSpPr>
                        <p:cNvPr id="1060" name="直接连接符 10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61" name="直接连接符 10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57" name="组合 1056"/>
                      <p:cNvGrpSpPr/>
                      <p:nvPr/>
                    </p:nvGrpSpPr>
                    <p:grpSpPr>
                      <a:xfrm>
                        <a:off x="5182590" y="3153228"/>
                        <a:ext cx="494310" cy="275205"/>
                        <a:chOff x="4739678" y="3153228"/>
                        <a:chExt cx="494310" cy="275205"/>
                      </a:xfrm>
                    </p:grpSpPr>
                    <p:cxnSp>
                      <p:nvCxnSpPr>
                        <p:cNvPr id="1058" name="直接连接符 10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59" name="直接连接符 10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9" name="组合 1048"/>
                    <p:cNvGrpSpPr/>
                    <p:nvPr/>
                  </p:nvGrpSpPr>
                  <p:grpSpPr>
                    <a:xfrm>
                      <a:off x="5627389" y="3153228"/>
                      <a:ext cx="937222" cy="275205"/>
                      <a:chOff x="4739678" y="3153228"/>
                      <a:chExt cx="937222" cy="275205"/>
                    </a:xfrm>
                  </p:grpSpPr>
                  <p:grpSp>
                    <p:nvGrpSpPr>
                      <p:cNvPr id="1050" name="组合 1049"/>
                      <p:cNvGrpSpPr/>
                      <p:nvPr/>
                    </p:nvGrpSpPr>
                    <p:grpSpPr>
                      <a:xfrm>
                        <a:off x="4739678" y="3153228"/>
                        <a:ext cx="494310" cy="275205"/>
                        <a:chOff x="4739678" y="3153228"/>
                        <a:chExt cx="494310" cy="275205"/>
                      </a:xfrm>
                    </p:grpSpPr>
                    <p:cxnSp>
                      <p:nvCxnSpPr>
                        <p:cNvPr id="1054" name="直接连接符 10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55" name="直接连接符 10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51" name="组合 1050"/>
                      <p:cNvGrpSpPr/>
                      <p:nvPr/>
                    </p:nvGrpSpPr>
                    <p:grpSpPr>
                      <a:xfrm>
                        <a:off x="5182590" y="3153228"/>
                        <a:ext cx="494310" cy="275205"/>
                        <a:chOff x="4739678" y="3153228"/>
                        <a:chExt cx="494310" cy="275205"/>
                      </a:xfrm>
                    </p:grpSpPr>
                    <p:cxnSp>
                      <p:nvCxnSpPr>
                        <p:cNvPr id="1052" name="直接连接符 10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53" name="直接连接符 10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999" name="组合 998"/>
              <p:cNvGrpSpPr/>
              <p:nvPr/>
            </p:nvGrpSpPr>
            <p:grpSpPr>
              <a:xfrm>
                <a:off x="7099663" y="30026"/>
                <a:ext cx="5152898" cy="275205"/>
                <a:chOff x="4739678" y="3153228"/>
                <a:chExt cx="5152898" cy="275205"/>
              </a:xfrm>
            </p:grpSpPr>
            <p:grpSp>
              <p:nvGrpSpPr>
                <p:cNvPr id="1000" name="组合 999"/>
                <p:cNvGrpSpPr/>
                <p:nvPr/>
              </p:nvGrpSpPr>
              <p:grpSpPr>
                <a:xfrm>
                  <a:off x="4739678" y="3153228"/>
                  <a:ext cx="3598468" cy="275205"/>
                  <a:chOff x="4739678" y="3153228"/>
                  <a:chExt cx="3598468" cy="275205"/>
                </a:xfrm>
              </p:grpSpPr>
              <p:grpSp>
                <p:nvGrpSpPr>
                  <p:cNvPr id="1014" name="组合 1013"/>
                  <p:cNvGrpSpPr/>
                  <p:nvPr/>
                </p:nvGrpSpPr>
                <p:grpSpPr>
                  <a:xfrm>
                    <a:off x="4739678" y="3153228"/>
                    <a:ext cx="1824933" cy="275205"/>
                    <a:chOff x="4739678" y="3153228"/>
                    <a:chExt cx="1824933" cy="275205"/>
                  </a:xfrm>
                </p:grpSpPr>
                <p:grpSp>
                  <p:nvGrpSpPr>
                    <p:cNvPr id="1030" name="组合 1029"/>
                    <p:cNvGrpSpPr/>
                    <p:nvPr/>
                  </p:nvGrpSpPr>
                  <p:grpSpPr>
                    <a:xfrm>
                      <a:off x="4739678" y="3153228"/>
                      <a:ext cx="937222" cy="275205"/>
                      <a:chOff x="4739678" y="3153228"/>
                      <a:chExt cx="937222" cy="275205"/>
                    </a:xfrm>
                  </p:grpSpPr>
                  <p:grpSp>
                    <p:nvGrpSpPr>
                      <p:cNvPr id="1038" name="组合 1037"/>
                      <p:cNvGrpSpPr/>
                      <p:nvPr/>
                    </p:nvGrpSpPr>
                    <p:grpSpPr>
                      <a:xfrm>
                        <a:off x="4739678" y="3153228"/>
                        <a:ext cx="494310" cy="275205"/>
                        <a:chOff x="4739678" y="3153228"/>
                        <a:chExt cx="494310" cy="275205"/>
                      </a:xfrm>
                    </p:grpSpPr>
                    <p:cxnSp>
                      <p:nvCxnSpPr>
                        <p:cNvPr id="1042" name="直接连接符 10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43" name="直接连接符 10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39" name="组合 1038"/>
                      <p:cNvGrpSpPr/>
                      <p:nvPr/>
                    </p:nvGrpSpPr>
                    <p:grpSpPr>
                      <a:xfrm>
                        <a:off x="5182590" y="3153228"/>
                        <a:ext cx="494310" cy="275205"/>
                        <a:chOff x="4739678" y="3153228"/>
                        <a:chExt cx="494310" cy="275205"/>
                      </a:xfrm>
                    </p:grpSpPr>
                    <p:cxnSp>
                      <p:nvCxnSpPr>
                        <p:cNvPr id="1040" name="直接连接符 10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41" name="直接连接符 10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31" name="组合 1030"/>
                    <p:cNvGrpSpPr/>
                    <p:nvPr/>
                  </p:nvGrpSpPr>
                  <p:grpSpPr>
                    <a:xfrm>
                      <a:off x="5627389" y="3153228"/>
                      <a:ext cx="937222" cy="275205"/>
                      <a:chOff x="4739678" y="3153228"/>
                      <a:chExt cx="937222" cy="275205"/>
                    </a:xfrm>
                  </p:grpSpPr>
                  <p:grpSp>
                    <p:nvGrpSpPr>
                      <p:cNvPr id="1032" name="组合 1031"/>
                      <p:cNvGrpSpPr/>
                      <p:nvPr/>
                    </p:nvGrpSpPr>
                    <p:grpSpPr>
                      <a:xfrm>
                        <a:off x="4739678" y="3153228"/>
                        <a:ext cx="494310" cy="275205"/>
                        <a:chOff x="4739678" y="3153228"/>
                        <a:chExt cx="494310" cy="275205"/>
                      </a:xfrm>
                    </p:grpSpPr>
                    <p:cxnSp>
                      <p:nvCxnSpPr>
                        <p:cNvPr id="1036" name="直接连接符 10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37" name="直接连接符 10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33" name="组合 1032"/>
                      <p:cNvGrpSpPr/>
                      <p:nvPr/>
                    </p:nvGrpSpPr>
                    <p:grpSpPr>
                      <a:xfrm>
                        <a:off x="5182590" y="3153228"/>
                        <a:ext cx="494310" cy="275205"/>
                        <a:chOff x="4739678" y="3153228"/>
                        <a:chExt cx="494310" cy="275205"/>
                      </a:xfrm>
                    </p:grpSpPr>
                    <p:cxnSp>
                      <p:nvCxnSpPr>
                        <p:cNvPr id="1034" name="直接连接符 10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35" name="直接连接符 10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15" name="组合 1014"/>
                  <p:cNvGrpSpPr/>
                  <p:nvPr/>
                </p:nvGrpSpPr>
                <p:grpSpPr>
                  <a:xfrm>
                    <a:off x="6513213" y="3153228"/>
                    <a:ext cx="1824933" cy="275205"/>
                    <a:chOff x="4739678" y="3153228"/>
                    <a:chExt cx="1824933" cy="275205"/>
                  </a:xfrm>
                </p:grpSpPr>
                <p:grpSp>
                  <p:nvGrpSpPr>
                    <p:cNvPr id="1016" name="组合 1015"/>
                    <p:cNvGrpSpPr/>
                    <p:nvPr/>
                  </p:nvGrpSpPr>
                  <p:grpSpPr>
                    <a:xfrm>
                      <a:off x="4739678" y="3153228"/>
                      <a:ext cx="937222" cy="275205"/>
                      <a:chOff x="4739678" y="3153228"/>
                      <a:chExt cx="937222" cy="275205"/>
                    </a:xfrm>
                  </p:grpSpPr>
                  <p:grpSp>
                    <p:nvGrpSpPr>
                      <p:cNvPr id="1024" name="组合 1023"/>
                      <p:cNvGrpSpPr/>
                      <p:nvPr/>
                    </p:nvGrpSpPr>
                    <p:grpSpPr>
                      <a:xfrm>
                        <a:off x="4739678" y="3153228"/>
                        <a:ext cx="494310" cy="275205"/>
                        <a:chOff x="4739678" y="3153228"/>
                        <a:chExt cx="494310" cy="275205"/>
                      </a:xfrm>
                    </p:grpSpPr>
                    <p:cxnSp>
                      <p:nvCxnSpPr>
                        <p:cNvPr id="1028" name="直接连接符 10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29" name="直接连接符 10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25" name="组合 1024"/>
                      <p:cNvGrpSpPr/>
                      <p:nvPr/>
                    </p:nvGrpSpPr>
                    <p:grpSpPr>
                      <a:xfrm>
                        <a:off x="5182590" y="3153228"/>
                        <a:ext cx="494310" cy="275205"/>
                        <a:chOff x="4739678" y="3153228"/>
                        <a:chExt cx="494310" cy="275205"/>
                      </a:xfrm>
                    </p:grpSpPr>
                    <p:cxnSp>
                      <p:nvCxnSpPr>
                        <p:cNvPr id="1026" name="直接连接符 10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27" name="直接连接符 10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7" name="组合 1016"/>
                    <p:cNvGrpSpPr/>
                    <p:nvPr/>
                  </p:nvGrpSpPr>
                  <p:grpSpPr>
                    <a:xfrm>
                      <a:off x="5627389" y="3153228"/>
                      <a:ext cx="937222" cy="275205"/>
                      <a:chOff x="4739678" y="3153228"/>
                      <a:chExt cx="937222" cy="275205"/>
                    </a:xfrm>
                  </p:grpSpPr>
                  <p:grpSp>
                    <p:nvGrpSpPr>
                      <p:cNvPr id="1018" name="组合 1017"/>
                      <p:cNvGrpSpPr/>
                      <p:nvPr/>
                    </p:nvGrpSpPr>
                    <p:grpSpPr>
                      <a:xfrm>
                        <a:off x="4739678" y="3153228"/>
                        <a:ext cx="494310" cy="275205"/>
                        <a:chOff x="4739678" y="3153228"/>
                        <a:chExt cx="494310" cy="275205"/>
                      </a:xfrm>
                    </p:grpSpPr>
                    <p:cxnSp>
                      <p:nvCxnSpPr>
                        <p:cNvPr id="1022" name="直接连接符 10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23" name="直接连接符 10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19" name="组合 1018"/>
                      <p:cNvGrpSpPr/>
                      <p:nvPr/>
                    </p:nvGrpSpPr>
                    <p:grpSpPr>
                      <a:xfrm>
                        <a:off x="5182590" y="3153228"/>
                        <a:ext cx="494310" cy="275205"/>
                        <a:chOff x="4739678" y="3153228"/>
                        <a:chExt cx="494310" cy="275205"/>
                      </a:xfrm>
                    </p:grpSpPr>
                    <p:cxnSp>
                      <p:nvCxnSpPr>
                        <p:cNvPr id="1020" name="直接连接符 10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21" name="直接连接符 10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01" name="组合 1000"/>
                <p:cNvGrpSpPr/>
                <p:nvPr/>
              </p:nvGrpSpPr>
              <p:grpSpPr>
                <a:xfrm>
                  <a:off x="8286748" y="3153228"/>
                  <a:ext cx="1605828" cy="275205"/>
                  <a:chOff x="4739678" y="3153228"/>
                  <a:chExt cx="1605828" cy="275205"/>
                </a:xfrm>
              </p:grpSpPr>
              <p:grpSp>
                <p:nvGrpSpPr>
                  <p:cNvPr id="1002" name="组合 1001"/>
                  <p:cNvGrpSpPr/>
                  <p:nvPr/>
                </p:nvGrpSpPr>
                <p:grpSpPr>
                  <a:xfrm>
                    <a:off x="4739678" y="3153228"/>
                    <a:ext cx="937222" cy="275205"/>
                    <a:chOff x="4739678" y="3153228"/>
                    <a:chExt cx="937222" cy="275205"/>
                  </a:xfrm>
                </p:grpSpPr>
                <p:grpSp>
                  <p:nvGrpSpPr>
                    <p:cNvPr id="1008" name="组合 1007"/>
                    <p:cNvGrpSpPr/>
                    <p:nvPr/>
                  </p:nvGrpSpPr>
                  <p:grpSpPr>
                    <a:xfrm>
                      <a:off x="4739678" y="3153228"/>
                      <a:ext cx="494310" cy="275205"/>
                      <a:chOff x="4739678" y="3153228"/>
                      <a:chExt cx="494310" cy="275205"/>
                    </a:xfrm>
                  </p:grpSpPr>
                  <p:cxnSp>
                    <p:nvCxnSpPr>
                      <p:cNvPr id="1012" name="直接连接符 10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13" name="直接连接符 10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09" name="组合 1008"/>
                    <p:cNvGrpSpPr/>
                    <p:nvPr/>
                  </p:nvGrpSpPr>
                  <p:grpSpPr>
                    <a:xfrm>
                      <a:off x="5182590" y="3153228"/>
                      <a:ext cx="494310" cy="275205"/>
                      <a:chOff x="4739678" y="3153228"/>
                      <a:chExt cx="494310" cy="275205"/>
                    </a:xfrm>
                  </p:grpSpPr>
                  <p:cxnSp>
                    <p:nvCxnSpPr>
                      <p:cNvPr id="1010" name="直接连接符 10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11" name="直接连接符 10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03" name="组合 1002"/>
                  <p:cNvGrpSpPr/>
                  <p:nvPr/>
                </p:nvGrpSpPr>
                <p:grpSpPr>
                  <a:xfrm>
                    <a:off x="5627389" y="3153228"/>
                    <a:ext cx="718117" cy="275205"/>
                    <a:chOff x="4739678" y="3153228"/>
                    <a:chExt cx="718117" cy="275205"/>
                  </a:xfrm>
                </p:grpSpPr>
                <p:grpSp>
                  <p:nvGrpSpPr>
                    <p:cNvPr id="1004" name="组合 1003"/>
                    <p:cNvGrpSpPr/>
                    <p:nvPr/>
                  </p:nvGrpSpPr>
                  <p:grpSpPr>
                    <a:xfrm>
                      <a:off x="4739678" y="3153228"/>
                      <a:ext cx="494310" cy="275205"/>
                      <a:chOff x="4739678" y="3153228"/>
                      <a:chExt cx="494310" cy="275205"/>
                    </a:xfrm>
                  </p:grpSpPr>
                  <p:cxnSp>
                    <p:nvCxnSpPr>
                      <p:cNvPr id="1006" name="直接连接符 10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07" name="直接连接符 10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005" name="直接连接符 1004"/>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7" name="组合 16"/>
            <p:cNvGrpSpPr/>
            <p:nvPr/>
          </p:nvGrpSpPr>
          <p:grpSpPr>
            <a:xfrm>
              <a:off x="-60960" y="3484217"/>
              <a:ext cx="12313920" cy="275205"/>
              <a:chOff x="0" y="30026"/>
              <a:chExt cx="12252561" cy="275205"/>
            </a:xfrm>
          </p:grpSpPr>
          <p:grpSp>
            <p:nvGrpSpPr>
              <p:cNvPr id="890" name="组合 889"/>
              <p:cNvGrpSpPr/>
              <p:nvPr/>
            </p:nvGrpSpPr>
            <p:grpSpPr>
              <a:xfrm>
                <a:off x="0" y="30026"/>
                <a:ext cx="7145538" cy="275205"/>
                <a:chOff x="4739678" y="3153228"/>
                <a:chExt cx="7145538" cy="275205"/>
              </a:xfrm>
            </p:grpSpPr>
            <p:grpSp>
              <p:nvGrpSpPr>
                <p:cNvPr id="936" name="组合 935"/>
                <p:cNvGrpSpPr/>
                <p:nvPr/>
              </p:nvGrpSpPr>
              <p:grpSpPr>
                <a:xfrm>
                  <a:off x="4739678" y="3153228"/>
                  <a:ext cx="3598468" cy="275205"/>
                  <a:chOff x="4739678" y="3153228"/>
                  <a:chExt cx="3598468" cy="275205"/>
                </a:xfrm>
              </p:grpSpPr>
              <p:grpSp>
                <p:nvGrpSpPr>
                  <p:cNvPr id="968" name="组合 967"/>
                  <p:cNvGrpSpPr/>
                  <p:nvPr/>
                </p:nvGrpSpPr>
                <p:grpSpPr>
                  <a:xfrm>
                    <a:off x="4739678" y="3153228"/>
                    <a:ext cx="1824933" cy="275205"/>
                    <a:chOff x="4739678" y="3153228"/>
                    <a:chExt cx="1824933" cy="275205"/>
                  </a:xfrm>
                </p:grpSpPr>
                <p:grpSp>
                  <p:nvGrpSpPr>
                    <p:cNvPr id="984" name="组合 983"/>
                    <p:cNvGrpSpPr/>
                    <p:nvPr/>
                  </p:nvGrpSpPr>
                  <p:grpSpPr>
                    <a:xfrm>
                      <a:off x="4739678" y="3153228"/>
                      <a:ext cx="937222" cy="275205"/>
                      <a:chOff x="4739678" y="3153228"/>
                      <a:chExt cx="937222" cy="275205"/>
                    </a:xfrm>
                  </p:grpSpPr>
                  <p:grpSp>
                    <p:nvGrpSpPr>
                      <p:cNvPr id="992" name="组合 991"/>
                      <p:cNvGrpSpPr/>
                      <p:nvPr/>
                    </p:nvGrpSpPr>
                    <p:grpSpPr>
                      <a:xfrm>
                        <a:off x="4739678" y="3153228"/>
                        <a:ext cx="494310" cy="275205"/>
                        <a:chOff x="4739678" y="3153228"/>
                        <a:chExt cx="494310" cy="275205"/>
                      </a:xfrm>
                    </p:grpSpPr>
                    <p:cxnSp>
                      <p:nvCxnSpPr>
                        <p:cNvPr id="996" name="直接连接符 9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97" name="直接连接符 9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93" name="组合 992"/>
                      <p:cNvGrpSpPr/>
                      <p:nvPr/>
                    </p:nvGrpSpPr>
                    <p:grpSpPr>
                      <a:xfrm>
                        <a:off x="5182590" y="3153228"/>
                        <a:ext cx="494310" cy="275205"/>
                        <a:chOff x="4739678" y="3153228"/>
                        <a:chExt cx="494310" cy="275205"/>
                      </a:xfrm>
                    </p:grpSpPr>
                    <p:cxnSp>
                      <p:nvCxnSpPr>
                        <p:cNvPr id="994" name="直接连接符 9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95" name="直接连接符 9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85" name="组合 984"/>
                    <p:cNvGrpSpPr/>
                    <p:nvPr/>
                  </p:nvGrpSpPr>
                  <p:grpSpPr>
                    <a:xfrm>
                      <a:off x="5627389" y="3153228"/>
                      <a:ext cx="937222" cy="275205"/>
                      <a:chOff x="4739678" y="3153228"/>
                      <a:chExt cx="937222" cy="275205"/>
                    </a:xfrm>
                  </p:grpSpPr>
                  <p:grpSp>
                    <p:nvGrpSpPr>
                      <p:cNvPr id="986" name="组合 985"/>
                      <p:cNvGrpSpPr/>
                      <p:nvPr/>
                    </p:nvGrpSpPr>
                    <p:grpSpPr>
                      <a:xfrm>
                        <a:off x="4739678" y="3153228"/>
                        <a:ext cx="494310" cy="275205"/>
                        <a:chOff x="4739678" y="3153228"/>
                        <a:chExt cx="494310" cy="275205"/>
                      </a:xfrm>
                    </p:grpSpPr>
                    <p:cxnSp>
                      <p:nvCxnSpPr>
                        <p:cNvPr id="990" name="直接连接符 9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91" name="直接连接符 9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87" name="组合 986"/>
                      <p:cNvGrpSpPr/>
                      <p:nvPr/>
                    </p:nvGrpSpPr>
                    <p:grpSpPr>
                      <a:xfrm>
                        <a:off x="5182590" y="3153228"/>
                        <a:ext cx="494310" cy="275205"/>
                        <a:chOff x="4739678" y="3153228"/>
                        <a:chExt cx="494310" cy="275205"/>
                      </a:xfrm>
                    </p:grpSpPr>
                    <p:cxnSp>
                      <p:nvCxnSpPr>
                        <p:cNvPr id="988" name="直接连接符 9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89" name="直接连接符 9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69" name="组合 968"/>
                  <p:cNvGrpSpPr/>
                  <p:nvPr/>
                </p:nvGrpSpPr>
                <p:grpSpPr>
                  <a:xfrm>
                    <a:off x="6513213" y="3153228"/>
                    <a:ext cx="1824933" cy="275205"/>
                    <a:chOff x="4739678" y="3153228"/>
                    <a:chExt cx="1824933" cy="275205"/>
                  </a:xfrm>
                </p:grpSpPr>
                <p:grpSp>
                  <p:nvGrpSpPr>
                    <p:cNvPr id="970" name="组合 969"/>
                    <p:cNvGrpSpPr/>
                    <p:nvPr/>
                  </p:nvGrpSpPr>
                  <p:grpSpPr>
                    <a:xfrm>
                      <a:off x="4739678" y="3153228"/>
                      <a:ext cx="937222" cy="275205"/>
                      <a:chOff x="4739678" y="3153228"/>
                      <a:chExt cx="937222" cy="275205"/>
                    </a:xfrm>
                  </p:grpSpPr>
                  <p:grpSp>
                    <p:nvGrpSpPr>
                      <p:cNvPr id="978" name="组合 977"/>
                      <p:cNvGrpSpPr/>
                      <p:nvPr/>
                    </p:nvGrpSpPr>
                    <p:grpSpPr>
                      <a:xfrm>
                        <a:off x="4739678" y="3153228"/>
                        <a:ext cx="494310" cy="275205"/>
                        <a:chOff x="4739678" y="3153228"/>
                        <a:chExt cx="494310" cy="275205"/>
                      </a:xfrm>
                    </p:grpSpPr>
                    <p:cxnSp>
                      <p:nvCxnSpPr>
                        <p:cNvPr id="982" name="直接连接符 9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83" name="直接连接符 9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79" name="组合 978"/>
                      <p:cNvGrpSpPr/>
                      <p:nvPr/>
                    </p:nvGrpSpPr>
                    <p:grpSpPr>
                      <a:xfrm>
                        <a:off x="5182590" y="3153228"/>
                        <a:ext cx="494310" cy="275205"/>
                        <a:chOff x="4739678" y="3153228"/>
                        <a:chExt cx="494310" cy="275205"/>
                      </a:xfrm>
                    </p:grpSpPr>
                    <p:cxnSp>
                      <p:nvCxnSpPr>
                        <p:cNvPr id="980" name="直接连接符 9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81" name="直接连接符 9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71" name="组合 970"/>
                    <p:cNvGrpSpPr/>
                    <p:nvPr/>
                  </p:nvGrpSpPr>
                  <p:grpSpPr>
                    <a:xfrm>
                      <a:off x="5627389" y="3153228"/>
                      <a:ext cx="937222" cy="275205"/>
                      <a:chOff x="4739678" y="3153228"/>
                      <a:chExt cx="937222" cy="275205"/>
                    </a:xfrm>
                  </p:grpSpPr>
                  <p:grpSp>
                    <p:nvGrpSpPr>
                      <p:cNvPr id="972" name="组合 971"/>
                      <p:cNvGrpSpPr/>
                      <p:nvPr/>
                    </p:nvGrpSpPr>
                    <p:grpSpPr>
                      <a:xfrm>
                        <a:off x="4739678" y="3153228"/>
                        <a:ext cx="494310" cy="275205"/>
                        <a:chOff x="4739678" y="3153228"/>
                        <a:chExt cx="494310" cy="275205"/>
                      </a:xfrm>
                    </p:grpSpPr>
                    <p:cxnSp>
                      <p:nvCxnSpPr>
                        <p:cNvPr id="976" name="直接连接符 9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77" name="直接连接符 9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73" name="组合 972"/>
                      <p:cNvGrpSpPr/>
                      <p:nvPr/>
                    </p:nvGrpSpPr>
                    <p:grpSpPr>
                      <a:xfrm>
                        <a:off x="5182590" y="3153228"/>
                        <a:ext cx="494310" cy="275205"/>
                        <a:chOff x="4739678" y="3153228"/>
                        <a:chExt cx="494310" cy="275205"/>
                      </a:xfrm>
                    </p:grpSpPr>
                    <p:cxnSp>
                      <p:nvCxnSpPr>
                        <p:cNvPr id="974" name="直接连接符 9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75" name="直接连接符 9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937" name="组合 936"/>
                <p:cNvGrpSpPr/>
                <p:nvPr/>
              </p:nvGrpSpPr>
              <p:grpSpPr>
                <a:xfrm>
                  <a:off x="8286748" y="3153228"/>
                  <a:ext cx="3598468" cy="275205"/>
                  <a:chOff x="4739678" y="3153228"/>
                  <a:chExt cx="3598468" cy="275205"/>
                </a:xfrm>
              </p:grpSpPr>
              <p:grpSp>
                <p:nvGrpSpPr>
                  <p:cNvPr id="938" name="组合 937"/>
                  <p:cNvGrpSpPr/>
                  <p:nvPr/>
                </p:nvGrpSpPr>
                <p:grpSpPr>
                  <a:xfrm>
                    <a:off x="4739678" y="3153228"/>
                    <a:ext cx="1824933" cy="275205"/>
                    <a:chOff x="4739678" y="3153228"/>
                    <a:chExt cx="1824933" cy="275205"/>
                  </a:xfrm>
                </p:grpSpPr>
                <p:grpSp>
                  <p:nvGrpSpPr>
                    <p:cNvPr id="954" name="组合 953"/>
                    <p:cNvGrpSpPr/>
                    <p:nvPr/>
                  </p:nvGrpSpPr>
                  <p:grpSpPr>
                    <a:xfrm>
                      <a:off x="4739678" y="3153228"/>
                      <a:ext cx="937222" cy="275205"/>
                      <a:chOff x="4739678" y="3153228"/>
                      <a:chExt cx="937222" cy="275205"/>
                    </a:xfrm>
                  </p:grpSpPr>
                  <p:grpSp>
                    <p:nvGrpSpPr>
                      <p:cNvPr id="962" name="组合 961"/>
                      <p:cNvGrpSpPr/>
                      <p:nvPr/>
                    </p:nvGrpSpPr>
                    <p:grpSpPr>
                      <a:xfrm>
                        <a:off x="4739678" y="3153228"/>
                        <a:ext cx="494310" cy="275205"/>
                        <a:chOff x="4739678" y="3153228"/>
                        <a:chExt cx="494310" cy="275205"/>
                      </a:xfrm>
                    </p:grpSpPr>
                    <p:cxnSp>
                      <p:nvCxnSpPr>
                        <p:cNvPr id="966" name="直接连接符 9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67" name="直接连接符 9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63" name="组合 962"/>
                      <p:cNvGrpSpPr/>
                      <p:nvPr/>
                    </p:nvGrpSpPr>
                    <p:grpSpPr>
                      <a:xfrm>
                        <a:off x="5182590" y="3153228"/>
                        <a:ext cx="494310" cy="275205"/>
                        <a:chOff x="4739678" y="3153228"/>
                        <a:chExt cx="494310" cy="275205"/>
                      </a:xfrm>
                    </p:grpSpPr>
                    <p:cxnSp>
                      <p:nvCxnSpPr>
                        <p:cNvPr id="964" name="直接连接符 9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65" name="直接连接符 9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55" name="组合 954"/>
                    <p:cNvGrpSpPr/>
                    <p:nvPr/>
                  </p:nvGrpSpPr>
                  <p:grpSpPr>
                    <a:xfrm>
                      <a:off x="5627389" y="3153228"/>
                      <a:ext cx="937222" cy="275205"/>
                      <a:chOff x="4739678" y="3153228"/>
                      <a:chExt cx="937222" cy="275205"/>
                    </a:xfrm>
                  </p:grpSpPr>
                  <p:grpSp>
                    <p:nvGrpSpPr>
                      <p:cNvPr id="956" name="组合 955"/>
                      <p:cNvGrpSpPr/>
                      <p:nvPr/>
                    </p:nvGrpSpPr>
                    <p:grpSpPr>
                      <a:xfrm>
                        <a:off x="4739678" y="3153228"/>
                        <a:ext cx="494310" cy="275205"/>
                        <a:chOff x="4739678" y="3153228"/>
                        <a:chExt cx="494310" cy="275205"/>
                      </a:xfrm>
                    </p:grpSpPr>
                    <p:cxnSp>
                      <p:nvCxnSpPr>
                        <p:cNvPr id="960" name="直接连接符 9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61" name="直接连接符 9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57" name="组合 956"/>
                      <p:cNvGrpSpPr/>
                      <p:nvPr/>
                    </p:nvGrpSpPr>
                    <p:grpSpPr>
                      <a:xfrm>
                        <a:off x="5182590" y="3153228"/>
                        <a:ext cx="494310" cy="275205"/>
                        <a:chOff x="4739678" y="3153228"/>
                        <a:chExt cx="494310" cy="275205"/>
                      </a:xfrm>
                    </p:grpSpPr>
                    <p:cxnSp>
                      <p:nvCxnSpPr>
                        <p:cNvPr id="958" name="直接连接符 9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59" name="直接连接符 9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39" name="组合 938"/>
                  <p:cNvGrpSpPr/>
                  <p:nvPr/>
                </p:nvGrpSpPr>
                <p:grpSpPr>
                  <a:xfrm>
                    <a:off x="6513213" y="3153228"/>
                    <a:ext cx="1824933" cy="275205"/>
                    <a:chOff x="4739678" y="3153228"/>
                    <a:chExt cx="1824933" cy="275205"/>
                  </a:xfrm>
                </p:grpSpPr>
                <p:grpSp>
                  <p:nvGrpSpPr>
                    <p:cNvPr id="940" name="组合 939"/>
                    <p:cNvGrpSpPr/>
                    <p:nvPr/>
                  </p:nvGrpSpPr>
                  <p:grpSpPr>
                    <a:xfrm>
                      <a:off x="4739678" y="3153228"/>
                      <a:ext cx="937222" cy="275205"/>
                      <a:chOff x="4739678" y="3153228"/>
                      <a:chExt cx="937222" cy="275205"/>
                    </a:xfrm>
                  </p:grpSpPr>
                  <p:grpSp>
                    <p:nvGrpSpPr>
                      <p:cNvPr id="948" name="组合 947"/>
                      <p:cNvGrpSpPr/>
                      <p:nvPr/>
                    </p:nvGrpSpPr>
                    <p:grpSpPr>
                      <a:xfrm>
                        <a:off x="4739678" y="3153228"/>
                        <a:ext cx="494310" cy="275205"/>
                        <a:chOff x="4739678" y="3153228"/>
                        <a:chExt cx="494310" cy="275205"/>
                      </a:xfrm>
                    </p:grpSpPr>
                    <p:cxnSp>
                      <p:nvCxnSpPr>
                        <p:cNvPr id="952" name="直接连接符 9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53" name="直接连接符 9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49" name="组合 948"/>
                      <p:cNvGrpSpPr/>
                      <p:nvPr/>
                    </p:nvGrpSpPr>
                    <p:grpSpPr>
                      <a:xfrm>
                        <a:off x="5182590" y="3153228"/>
                        <a:ext cx="494310" cy="275205"/>
                        <a:chOff x="4739678" y="3153228"/>
                        <a:chExt cx="494310" cy="275205"/>
                      </a:xfrm>
                    </p:grpSpPr>
                    <p:cxnSp>
                      <p:nvCxnSpPr>
                        <p:cNvPr id="950" name="直接连接符 9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51" name="直接连接符 9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41" name="组合 940"/>
                    <p:cNvGrpSpPr/>
                    <p:nvPr/>
                  </p:nvGrpSpPr>
                  <p:grpSpPr>
                    <a:xfrm>
                      <a:off x="5627389" y="3153228"/>
                      <a:ext cx="937222" cy="275205"/>
                      <a:chOff x="4739678" y="3153228"/>
                      <a:chExt cx="937222" cy="275205"/>
                    </a:xfrm>
                  </p:grpSpPr>
                  <p:grpSp>
                    <p:nvGrpSpPr>
                      <p:cNvPr id="942" name="组合 941"/>
                      <p:cNvGrpSpPr/>
                      <p:nvPr/>
                    </p:nvGrpSpPr>
                    <p:grpSpPr>
                      <a:xfrm>
                        <a:off x="4739678" y="3153228"/>
                        <a:ext cx="494310" cy="275205"/>
                        <a:chOff x="4739678" y="3153228"/>
                        <a:chExt cx="494310" cy="275205"/>
                      </a:xfrm>
                    </p:grpSpPr>
                    <p:cxnSp>
                      <p:nvCxnSpPr>
                        <p:cNvPr id="946" name="直接连接符 9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47" name="直接连接符 9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43" name="组合 942"/>
                      <p:cNvGrpSpPr/>
                      <p:nvPr/>
                    </p:nvGrpSpPr>
                    <p:grpSpPr>
                      <a:xfrm>
                        <a:off x="5182590" y="3153228"/>
                        <a:ext cx="494310" cy="275205"/>
                        <a:chOff x="4739678" y="3153228"/>
                        <a:chExt cx="494310" cy="275205"/>
                      </a:xfrm>
                    </p:grpSpPr>
                    <p:cxnSp>
                      <p:nvCxnSpPr>
                        <p:cNvPr id="944" name="直接连接符 9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45" name="直接连接符 9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891" name="组合 890"/>
              <p:cNvGrpSpPr/>
              <p:nvPr/>
            </p:nvGrpSpPr>
            <p:grpSpPr>
              <a:xfrm>
                <a:off x="7099663" y="30026"/>
                <a:ext cx="5152898" cy="275205"/>
                <a:chOff x="4739678" y="3153228"/>
                <a:chExt cx="5152898" cy="275205"/>
              </a:xfrm>
            </p:grpSpPr>
            <p:grpSp>
              <p:nvGrpSpPr>
                <p:cNvPr id="892" name="组合 891"/>
                <p:cNvGrpSpPr/>
                <p:nvPr/>
              </p:nvGrpSpPr>
              <p:grpSpPr>
                <a:xfrm>
                  <a:off x="4739678" y="3153228"/>
                  <a:ext cx="3598468" cy="275205"/>
                  <a:chOff x="4739678" y="3153228"/>
                  <a:chExt cx="3598468" cy="275205"/>
                </a:xfrm>
              </p:grpSpPr>
              <p:grpSp>
                <p:nvGrpSpPr>
                  <p:cNvPr id="906" name="组合 905"/>
                  <p:cNvGrpSpPr/>
                  <p:nvPr/>
                </p:nvGrpSpPr>
                <p:grpSpPr>
                  <a:xfrm>
                    <a:off x="4739678" y="3153228"/>
                    <a:ext cx="1824933" cy="275205"/>
                    <a:chOff x="4739678" y="3153228"/>
                    <a:chExt cx="1824933" cy="275205"/>
                  </a:xfrm>
                </p:grpSpPr>
                <p:grpSp>
                  <p:nvGrpSpPr>
                    <p:cNvPr id="922" name="组合 921"/>
                    <p:cNvGrpSpPr/>
                    <p:nvPr/>
                  </p:nvGrpSpPr>
                  <p:grpSpPr>
                    <a:xfrm>
                      <a:off x="4739678" y="3153228"/>
                      <a:ext cx="937222" cy="275205"/>
                      <a:chOff x="4739678" y="3153228"/>
                      <a:chExt cx="937222" cy="275205"/>
                    </a:xfrm>
                  </p:grpSpPr>
                  <p:grpSp>
                    <p:nvGrpSpPr>
                      <p:cNvPr id="930" name="组合 929"/>
                      <p:cNvGrpSpPr/>
                      <p:nvPr/>
                    </p:nvGrpSpPr>
                    <p:grpSpPr>
                      <a:xfrm>
                        <a:off x="4739678" y="3153228"/>
                        <a:ext cx="494310" cy="275205"/>
                        <a:chOff x="4739678" y="3153228"/>
                        <a:chExt cx="494310" cy="275205"/>
                      </a:xfrm>
                    </p:grpSpPr>
                    <p:cxnSp>
                      <p:nvCxnSpPr>
                        <p:cNvPr id="934" name="直接连接符 9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35" name="直接连接符 9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31" name="组合 930"/>
                      <p:cNvGrpSpPr/>
                      <p:nvPr/>
                    </p:nvGrpSpPr>
                    <p:grpSpPr>
                      <a:xfrm>
                        <a:off x="5182590" y="3153228"/>
                        <a:ext cx="494310" cy="275205"/>
                        <a:chOff x="4739678" y="3153228"/>
                        <a:chExt cx="494310" cy="275205"/>
                      </a:xfrm>
                    </p:grpSpPr>
                    <p:cxnSp>
                      <p:nvCxnSpPr>
                        <p:cNvPr id="932" name="直接连接符 9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33" name="直接连接符 9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23" name="组合 922"/>
                    <p:cNvGrpSpPr/>
                    <p:nvPr/>
                  </p:nvGrpSpPr>
                  <p:grpSpPr>
                    <a:xfrm>
                      <a:off x="5627389" y="3153228"/>
                      <a:ext cx="937222" cy="275205"/>
                      <a:chOff x="4739678" y="3153228"/>
                      <a:chExt cx="937222" cy="275205"/>
                    </a:xfrm>
                  </p:grpSpPr>
                  <p:grpSp>
                    <p:nvGrpSpPr>
                      <p:cNvPr id="924" name="组合 923"/>
                      <p:cNvGrpSpPr/>
                      <p:nvPr/>
                    </p:nvGrpSpPr>
                    <p:grpSpPr>
                      <a:xfrm>
                        <a:off x="4739678" y="3153228"/>
                        <a:ext cx="494310" cy="275205"/>
                        <a:chOff x="4739678" y="3153228"/>
                        <a:chExt cx="494310" cy="275205"/>
                      </a:xfrm>
                    </p:grpSpPr>
                    <p:cxnSp>
                      <p:nvCxnSpPr>
                        <p:cNvPr id="928" name="直接连接符 9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29" name="直接连接符 9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25" name="组合 924"/>
                      <p:cNvGrpSpPr/>
                      <p:nvPr/>
                    </p:nvGrpSpPr>
                    <p:grpSpPr>
                      <a:xfrm>
                        <a:off x="5182590" y="3153228"/>
                        <a:ext cx="494310" cy="275205"/>
                        <a:chOff x="4739678" y="3153228"/>
                        <a:chExt cx="494310" cy="275205"/>
                      </a:xfrm>
                    </p:grpSpPr>
                    <p:cxnSp>
                      <p:nvCxnSpPr>
                        <p:cNvPr id="926" name="直接连接符 9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27" name="直接连接符 9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07" name="组合 906"/>
                  <p:cNvGrpSpPr/>
                  <p:nvPr/>
                </p:nvGrpSpPr>
                <p:grpSpPr>
                  <a:xfrm>
                    <a:off x="6513213" y="3153228"/>
                    <a:ext cx="1824933" cy="275205"/>
                    <a:chOff x="4739678" y="3153228"/>
                    <a:chExt cx="1824933" cy="275205"/>
                  </a:xfrm>
                </p:grpSpPr>
                <p:grpSp>
                  <p:nvGrpSpPr>
                    <p:cNvPr id="908" name="组合 907"/>
                    <p:cNvGrpSpPr/>
                    <p:nvPr/>
                  </p:nvGrpSpPr>
                  <p:grpSpPr>
                    <a:xfrm>
                      <a:off x="4739678" y="3153228"/>
                      <a:ext cx="937222" cy="275205"/>
                      <a:chOff x="4739678" y="3153228"/>
                      <a:chExt cx="937222" cy="275205"/>
                    </a:xfrm>
                  </p:grpSpPr>
                  <p:grpSp>
                    <p:nvGrpSpPr>
                      <p:cNvPr id="916" name="组合 915"/>
                      <p:cNvGrpSpPr/>
                      <p:nvPr/>
                    </p:nvGrpSpPr>
                    <p:grpSpPr>
                      <a:xfrm>
                        <a:off x="4739678" y="3153228"/>
                        <a:ext cx="494310" cy="275205"/>
                        <a:chOff x="4739678" y="3153228"/>
                        <a:chExt cx="494310" cy="275205"/>
                      </a:xfrm>
                    </p:grpSpPr>
                    <p:cxnSp>
                      <p:nvCxnSpPr>
                        <p:cNvPr id="920" name="直接连接符 9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21" name="直接连接符 9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17" name="组合 916"/>
                      <p:cNvGrpSpPr/>
                      <p:nvPr/>
                    </p:nvGrpSpPr>
                    <p:grpSpPr>
                      <a:xfrm>
                        <a:off x="5182590" y="3153228"/>
                        <a:ext cx="494310" cy="275205"/>
                        <a:chOff x="4739678" y="3153228"/>
                        <a:chExt cx="494310" cy="275205"/>
                      </a:xfrm>
                    </p:grpSpPr>
                    <p:cxnSp>
                      <p:nvCxnSpPr>
                        <p:cNvPr id="918" name="直接连接符 9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19" name="直接连接符 9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09" name="组合 908"/>
                    <p:cNvGrpSpPr/>
                    <p:nvPr/>
                  </p:nvGrpSpPr>
                  <p:grpSpPr>
                    <a:xfrm>
                      <a:off x="5627389" y="3153228"/>
                      <a:ext cx="937222" cy="275205"/>
                      <a:chOff x="4739678" y="3153228"/>
                      <a:chExt cx="937222" cy="275205"/>
                    </a:xfrm>
                  </p:grpSpPr>
                  <p:grpSp>
                    <p:nvGrpSpPr>
                      <p:cNvPr id="910" name="组合 909"/>
                      <p:cNvGrpSpPr/>
                      <p:nvPr/>
                    </p:nvGrpSpPr>
                    <p:grpSpPr>
                      <a:xfrm>
                        <a:off x="4739678" y="3153228"/>
                        <a:ext cx="494310" cy="275205"/>
                        <a:chOff x="4739678" y="3153228"/>
                        <a:chExt cx="494310" cy="275205"/>
                      </a:xfrm>
                    </p:grpSpPr>
                    <p:cxnSp>
                      <p:nvCxnSpPr>
                        <p:cNvPr id="914" name="直接连接符 9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15" name="直接连接符 9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11" name="组合 910"/>
                      <p:cNvGrpSpPr/>
                      <p:nvPr/>
                    </p:nvGrpSpPr>
                    <p:grpSpPr>
                      <a:xfrm>
                        <a:off x="5182590" y="3153228"/>
                        <a:ext cx="494310" cy="275205"/>
                        <a:chOff x="4739678" y="3153228"/>
                        <a:chExt cx="494310" cy="275205"/>
                      </a:xfrm>
                    </p:grpSpPr>
                    <p:cxnSp>
                      <p:nvCxnSpPr>
                        <p:cNvPr id="912" name="直接连接符 9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13" name="直接连接符 9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893" name="组合 892"/>
                <p:cNvGrpSpPr/>
                <p:nvPr/>
              </p:nvGrpSpPr>
              <p:grpSpPr>
                <a:xfrm>
                  <a:off x="8286748" y="3153228"/>
                  <a:ext cx="1605828" cy="275205"/>
                  <a:chOff x="4739678" y="3153228"/>
                  <a:chExt cx="1605828" cy="275205"/>
                </a:xfrm>
              </p:grpSpPr>
              <p:grpSp>
                <p:nvGrpSpPr>
                  <p:cNvPr id="894" name="组合 893"/>
                  <p:cNvGrpSpPr/>
                  <p:nvPr/>
                </p:nvGrpSpPr>
                <p:grpSpPr>
                  <a:xfrm>
                    <a:off x="4739678" y="3153228"/>
                    <a:ext cx="937222" cy="275205"/>
                    <a:chOff x="4739678" y="3153228"/>
                    <a:chExt cx="937222" cy="275205"/>
                  </a:xfrm>
                </p:grpSpPr>
                <p:grpSp>
                  <p:nvGrpSpPr>
                    <p:cNvPr id="900" name="组合 899"/>
                    <p:cNvGrpSpPr/>
                    <p:nvPr/>
                  </p:nvGrpSpPr>
                  <p:grpSpPr>
                    <a:xfrm>
                      <a:off x="4739678" y="3153228"/>
                      <a:ext cx="494310" cy="275205"/>
                      <a:chOff x="4739678" y="3153228"/>
                      <a:chExt cx="494310" cy="275205"/>
                    </a:xfrm>
                  </p:grpSpPr>
                  <p:cxnSp>
                    <p:nvCxnSpPr>
                      <p:cNvPr id="904" name="直接连接符 9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05" name="直接连接符 9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01" name="组合 900"/>
                    <p:cNvGrpSpPr/>
                    <p:nvPr/>
                  </p:nvGrpSpPr>
                  <p:grpSpPr>
                    <a:xfrm>
                      <a:off x="5182590" y="3153228"/>
                      <a:ext cx="494310" cy="275205"/>
                      <a:chOff x="4739678" y="3153228"/>
                      <a:chExt cx="494310" cy="275205"/>
                    </a:xfrm>
                  </p:grpSpPr>
                  <p:cxnSp>
                    <p:nvCxnSpPr>
                      <p:cNvPr id="902" name="直接连接符 9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03" name="直接连接符 9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95" name="组合 894"/>
                  <p:cNvGrpSpPr/>
                  <p:nvPr/>
                </p:nvGrpSpPr>
                <p:grpSpPr>
                  <a:xfrm>
                    <a:off x="5627389" y="3153228"/>
                    <a:ext cx="718117" cy="275205"/>
                    <a:chOff x="4739678" y="3153228"/>
                    <a:chExt cx="718117" cy="275205"/>
                  </a:xfrm>
                </p:grpSpPr>
                <p:grpSp>
                  <p:nvGrpSpPr>
                    <p:cNvPr id="896" name="组合 895"/>
                    <p:cNvGrpSpPr/>
                    <p:nvPr/>
                  </p:nvGrpSpPr>
                  <p:grpSpPr>
                    <a:xfrm>
                      <a:off x="4739678" y="3153228"/>
                      <a:ext cx="494310" cy="275205"/>
                      <a:chOff x="4739678" y="3153228"/>
                      <a:chExt cx="494310" cy="275205"/>
                    </a:xfrm>
                  </p:grpSpPr>
                  <p:cxnSp>
                    <p:nvCxnSpPr>
                      <p:cNvPr id="898" name="直接连接符 8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99" name="直接连接符 8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897" name="直接连接符 896"/>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 name="组合 17"/>
            <p:cNvGrpSpPr/>
            <p:nvPr/>
          </p:nvGrpSpPr>
          <p:grpSpPr>
            <a:xfrm>
              <a:off x="-60960" y="3868016"/>
              <a:ext cx="12313920" cy="275205"/>
              <a:chOff x="0" y="30026"/>
              <a:chExt cx="12252561" cy="275205"/>
            </a:xfrm>
          </p:grpSpPr>
          <p:grpSp>
            <p:nvGrpSpPr>
              <p:cNvPr id="782" name="组合 781"/>
              <p:cNvGrpSpPr/>
              <p:nvPr/>
            </p:nvGrpSpPr>
            <p:grpSpPr>
              <a:xfrm>
                <a:off x="0" y="30026"/>
                <a:ext cx="7145538" cy="275205"/>
                <a:chOff x="4739678" y="3153228"/>
                <a:chExt cx="7145538" cy="275205"/>
              </a:xfrm>
            </p:grpSpPr>
            <p:grpSp>
              <p:nvGrpSpPr>
                <p:cNvPr id="828" name="组合 827"/>
                <p:cNvGrpSpPr/>
                <p:nvPr/>
              </p:nvGrpSpPr>
              <p:grpSpPr>
                <a:xfrm>
                  <a:off x="4739678" y="3153228"/>
                  <a:ext cx="3598468" cy="275205"/>
                  <a:chOff x="4739678" y="3153228"/>
                  <a:chExt cx="3598468" cy="275205"/>
                </a:xfrm>
              </p:grpSpPr>
              <p:grpSp>
                <p:nvGrpSpPr>
                  <p:cNvPr id="860" name="组合 859"/>
                  <p:cNvGrpSpPr/>
                  <p:nvPr/>
                </p:nvGrpSpPr>
                <p:grpSpPr>
                  <a:xfrm>
                    <a:off x="4739678" y="3153228"/>
                    <a:ext cx="1824933" cy="275205"/>
                    <a:chOff x="4739678" y="3153228"/>
                    <a:chExt cx="1824933" cy="275205"/>
                  </a:xfrm>
                </p:grpSpPr>
                <p:grpSp>
                  <p:nvGrpSpPr>
                    <p:cNvPr id="876" name="组合 875"/>
                    <p:cNvGrpSpPr/>
                    <p:nvPr/>
                  </p:nvGrpSpPr>
                  <p:grpSpPr>
                    <a:xfrm>
                      <a:off x="4739678" y="3153228"/>
                      <a:ext cx="937222" cy="275205"/>
                      <a:chOff x="4739678" y="3153228"/>
                      <a:chExt cx="937222" cy="275205"/>
                    </a:xfrm>
                  </p:grpSpPr>
                  <p:grpSp>
                    <p:nvGrpSpPr>
                      <p:cNvPr id="884" name="组合 883"/>
                      <p:cNvGrpSpPr/>
                      <p:nvPr/>
                    </p:nvGrpSpPr>
                    <p:grpSpPr>
                      <a:xfrm>
                        <a:off x="4739678" y="3153228"/>
                        <a:ext cx="494310" cy="275205"/>
                        <a:chOff x="4739678" y="3153228"/>
                        <a:chExt cx="494310" cy="275205"/>
                      </a:xfrm>
                    </p:grpSpPr>
                    <p:cxnSp>
                      <p:nvCxnSpPr>
                        <p:cNvPr id="888" name="直接连接符 8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89" name="直接连接符 8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85" name="组合 884"/>
                      <p:cNvGrpSpPr/>
                      <p:nvPr/>
                    </p:nvGrpSpPr>
                    <p:grpSpPr>
                      <a:xfrm>
                        <a:off x="5182590" y="3153228"/>
                        <a:ext cx="494310" cy="275205"/>
                        <a:chOff x="4739678" y="3153228"/>
                        <a:chExt cx="494310" cy="275205"/>
                      </a:xfrm>
                    </p:grpSpPr>
                    <p:cxnSp>
                      <p:nvCxnSpPr>
                        <p:cNvPr id="886" name="直接连接符 8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87" name="直接连接符 8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77" name="组合 876"/>
                    <p:cNvGrpSpPr/>
                    <p:nvPr/>
                  </p:nvGrpSpPr>
                  <p:grpSpPr>
                    <a:xfrm>
                      <a:off x="5627389" y="3153228"/>
                      <a:ext cx="937222" cy="275205"/>
                      <a:chOff x="4739678" y="3153228"/>
                      <a:chExt cx="937222" cy="275205"/>
                    </a:xfrm>
                  </p:grpSpPr>
                  <p:grpSp>
                    <p:nvGrpSpPr>
                      <p:cNvPr id="878" name="组合 877"/>
                      <p:cNvGrpSpPr/>
                      <p:nvPr/>
                    </p:nvGrpSpPr>
                    <p:grpSpPr>
                      <a:xfrm>
                        <a:off x="4739678" y="3153228"/>
                        <a:ext cx="494310" cy="275205"/>
                        <a:chOff x="4739678" y="3153228"/>
                        <a:chExt cx="494310" cy="275205"/>
                      </a:xfrm>
                    </p:grpSpPr>
                    <p:cxnSp>
                      <p:nvCxnSpPr>
                        <p:cNvPr id="882" name="直接连接符 8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83" name="直接连接符 8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79" name="组合 878"/>
                      <p:cNvGrpSpPr/>
                      <p:nvPr/>
                    </p:nvGrpSpPr>
                    <p:grpSpPr>
                      <a:xfrm>
                        <a:off x="5182590" y="3153228"/>
                        <a:ext cx="494310" cy="275205"/>
                        <a:chOff x="4739678" y="3153228"/>
                        <a:chExt cx="494310" cy="275205"/>
                      </a:xfrm>
                    </p:grpSpPr>
                    <p:cxnSp>
                      <p:nvCxnSpPr>
                        <p:cNvPr id="880" name="直接连接符 8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81" name="直接连接符 8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61" name="组合 860"/>
                  <p:cNvGrpSpPr/>
                  <p:nvPr/>
                </p:nvGrpSpPr>
                <p:grpSpPr>
                  <a:xfrm>
                    <a:off x="6513213" y="3153228"/>
                    <a:ext cx="1824933" cy="275205"/>
                    <a:chOff x="4739678" y="3153228"/>
                    <a:chExt cx="1824933" cy="275205"/>
                  </a:xfrm>
                </p:grpSpPr>
                <p:grpSp>
                  <p:nvGrpSpPr>
                    <p:cNvPr id="862" name="组合 861"/>
                    <p:cNvGrpSpPr/>
                    <p:nvPr/>
                  </p:nvGrpSpPr>
                  <p:grpSpPr>
                    <a:xfrm>
                      <a:off x="4739678" y="3153228"/>
                      <a:ext cx="937222" cy="275205"/>
                      <a:chOff x="4739678" y="3153228"/>
                      <a:chExt cx="937222" cy="275205"/>
                    </a:xfrm>
                  </p:grpSpPr>
                  <p:grpSp>
                    <p:nvGrpSpPr>
                      <p:cNvPr id="870" name="组合 869"/>
                      <p:cNvGrpSpPr/>
                      <p:nvPr/>
                    </p:nvGrpSpPr>
                    <p:grpSpPr>
                      <a:xfrm>
                        <a:off x="4739678" y="3153228"/>
                        <a:ext cx="494310" cy="275205"/>
                        <a:chOff x="4739678" y="3153228"/>
                        <a:chExt cx="494310" cy="275205"/>
                      </a:xfrm>
                    </p:grpSpPr>
                    <p:cxnSp>
                      <p:nvCxnSpPr>
                        <p:cNvPr id="874" name="直接连接符 8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75" name="直接连接符 8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71" name="组合 870"/>
                      <p:cNvGrpSpPr/>
                      <p:nvPr/>
                    </p:nvGrpSpPr>
                    <p:grpSpPr>
                      <a:xfrm>
                        <a:off x="5182590" y="3153228"/>
                        <a:ext cx="494310" cy="275205"/>
                        <a:chOff x="4739678" y="3153228"/>
                        <a:chExt cx="494310" cy="275205"/>
                      </a:xfrm>
                    </p:grpSpPr>
                    <p:cxnSp>
                      <p:nvCxnSpPr>
                        <p:cNvPr id="872" name="直接连接符 8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73" name="直接连接符 8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63" name="组合 862"/>
                    <p:cNvGrpSpPr/>
                    <p:nvPr/>
                  </p:nvGrpSpPr>
                  <p:grpSpPr>
                    <a:xfrm>
                      <a:off x="5627389" y="3153228"/>
                      <a:ext cx="937222" cy="275205"/>
                      <a:chOff x="4739678" y="3153228"/>
                      <a:chExt cx="937222" cy="275205"/>
                    </a:xfrm>
                  </p:grpSpPr>
                  <p:grpSp>
                    <p:nvGrpSpPr>
                      <p:cNvPr id="864" name="组合 863"/>
                      <p:cNvGrpSpPr/>
                      <p:nvPr/>
                    </p:nvGrpSpPr>
                    <p:grpSpPr>
                      <a:xfrm>
                        <a:off x="4739678" y="3153228"/>
                        <a:ext cx="494310" cy="275205"/>
                        <a:chOff x="4739678" y="3153228"/>
                        <a:chExt cx="494310" cy="275205"/>
                      </a:xfrm>
                    </p:grpSpPr>
                    <p:cxnSp>
                      <p:nvCxnSpPr>
                        <p:cNvPr id="868" name="直接连接符 8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69" name="直接连接符 8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65" name="组合 864"/>
                      <p:cNvGrpSpPr/>
                      <p:nvPr/>
                    </p:nvGrpSpPr>
                    <p:grpSpPr>
                      <a:xfrm>
                        <a:off x="5182590" y="3153228"/>
                        <a:ext cx="494310" cy="275205"/>
                        <a:chOff x="4739678" y="3153228"/>
                        <a:chExt cx="494310" cy="275205"/>
                      </a:xfrm>
                    </p:grpSpPr>
                    <p:cxnSp>
                      <p:nvCxnSpPr>
                        <p:cNvPr id="866" name="直接连接符 8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67" name="直接连接符 8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829" name="组合 828"/>
                <p:cNvGrpSpPr/>
                <p:nvPr/>
              </p:nvGrpSpPr>
              <p:grpSpPr>
                <a:xfrm>
                  <a:off x="8286748" y="3153228"/>
                  <a:ext cx="3598468" cy="275205"/>
                  <a:chOff x="4739678" y="3153228"/>
                  <a:chExt cx="3598468" cy="275205"/>
                </a:xfrm>
              </p:grpSpPr>
              <p:grpSp>
                <p:nvGrpSpPr>
                  <p:cNvPr id="830" name="组合 829"/>
                  <p:cNvGrpSpPr/>
                  <p:nvPr/>
                </p:nvGrpSpPr>
                <p:grpSpPr>
                  <a:xfrm>
                    <a:off x="4739678" y="3153228"/>
                    <a:ext cx="1824933" cy="275205"/>
                    <a:chOff x="4739678" y="3153228"/>
                    <a:chExt cx="1824933" cy="275205"/>
                  </a:xfrm>
                </p:grpSpPr>
                <p:grpSp>
                  <p:nvGrpSpPr>
                    <p:cNvPr id="846" name="组合 845"/>
                    <p:cNvGrpSpPr/>
                    <p:nvPr/>
                  </p:nvGrpSpPr>
                  <p:grpSpPr>
                    <a:xfrm>
                      <a:off x="4739678" y="3153228"/>
                      <a:ext cx="937222" cy="275205"/>
                      <a:chOff x="4739678" y="3153228"/>
                      <a:chExt cx="937222" cy="275205"/>
                    </a:xfrm>
                  </p:grpSpPr>
                  <p:grpSp>
                    <p:nvGrpSpPr>
                      <p:cNvPr id="854" name="组合 853"/>
                      <p:cNvGrpSpPr/>
                      <p:nvPr/>
                    </p:nvGrpSpPr>
                    <p:grpSpPr>
                      <a:xfrm>
                        <a:off x="4739678" y="3153228"/>
                        <a:ext cx="494310" cy="275205"/>
                        <a:chOff x="4739678" y="3153228"/>
                        <a:chExt cx="494310" cy="275205"/>
                      </a:xfrm>
                    </p:grpSpPr>
                    <p:cxnSp>
                      <p:nvCxnSpPr>
                        <p:cNvPr id="858" name="直接连接符 8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59" name="直接连接符 8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55" name="组合 854"/>
                      <p:cNvGrpSpPr/>
                      <p:nvPr/>
                    </p:nvGrpSpPr>
                    <p:grpSpPr>
                      <a:xfrm>
                        <a:off x="5182590" y="3153228"/>
                        <a:ext cx="494310" cy="275205"/>
                        <a:chOff x="4739678" y="3153228"/>
                        <a:chExt cx="494310" cy="275205"/>
                      </a:xfrm>
                    </p:grpSpPr>
                    <p:cxnSp>
                      <p:nvCxnSpPr>
                        <p:cNvPr id="856" name="直接连接符 8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57" name="直接连接符 8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47" name="组合 846"/>
                    <p:cNvGrpSpPr/>
                    <p:nvPr/>
                  </p:nvGrpSpPr>
                  <p:grpSpPr>
                    <a:xfrm>
                      <a:off x="5627389" y="3153228"/>
                      <a:ext cx="937222" cy="275205"/>
                      <a:chOff x="4739678" y="3153228"/>
                      <a:chExt cx="937222" cy="275205"/>
                    </a:xfrm>
                  </p:grpSpPr>
                  <p:grpSp>
                    <p:nvGrpSpPr>
                      <p:cNvPr id="848" name="组合 847"/>
                      <p:cNvGrpSpPr/>
                      <p:nvPr/>
                    </p:nvGrpSpPr>
                    <p:grpSpPr>
                      <a:xfrm>
                        <a:off x="4739678" y="3153228"/>
                        <a:ext cx="494310" cy="275205"/>
                        <a:chOff x="4739678" y="3153228"/>
                        <a:chExt cx="494310" cy="275205"/>
                      </a:xfrm>
                    </p:grpSpPr>
                    <p:cxnSp>
                      <p:nvCxnSpPr>
                        <p:cNvPr id="852" name="直接连接符 8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53" name="直接连接符 8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49" name="组合 848"/>
                      <p:cNvGrpSpPr/>
                      <p:nvPr/>
                    </p:nvGrpSpPr>
                    <p:grpSpPr>
                      <a:xfrm>
                        <a:off x="5182590" y="3153228"/>
                        <a:ext cx="494310" cy="275205"/>
                        <a:chOff x="4739678" y="3153228"/>
                        <a:chExt cx="494310" cy="275205"/>
                      </a:xfrm>
                    </p:grpSpPr>
                    <p:cxnSp>
                      <p:nvCxnSpPr>
                        <p:cNvPr id="850" name="直接连接符 8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51" name="直接连接符 8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31" name="组合 830"/>
                  <p:cNvGrpSpPr/>
                  <p:nvPr/>
                </p:nvGrpSpPr>
                <p:grpSpPr>
                  <a:xfrm>
                    <a:off x="6513213" y="3153228"/>
                    <a:ext cx="1824933" cy="275205"/>
                    <a:chOff x="4739678" y="3153228"/>
                    <a:chExt cx="1824933" cy="275205"/>
                  </a:xfrm>
                </p:grpSpPr>
                <p:grpSp>
                  <p:nvGrpSpPr>
                    <p:cNvPr id="832" name="组合 831"/>
                    <p:cNvGrpSpPr/>
                    <p:nvPr/>
                  </p:nvGrpSpPr>
                  <p:grpSpPr>
                    <a:xfrm>
                      <a:off x="4739678" y="3153228"/>
                      <a:ext cx="937222" cy="275205"/>
                      <a:chOff x="4739678" y="3153228"/>
                      <a:chExt cx="937222" cy="275205"/>
                    </a:xfrm>
                  </p:grpSpPr>
                  <p:grpSp>
                    <p:nvGrpSpPr>
                      <p:cNvPr id="840" name="组合 839"/>
                      <p:cNvGrpSpPr/>
                      <p:nvPr/>
                    </p:nvGrpSpPr>
                    <p:grpSpPr>
                      <a:xfrm>
                        <a:off x="4739678" y="3153228"/>
                        <a:ext cx="494310" cy="275205"/>
                        <a:chOff x="4739678" y="3153228"/>
                        <a:chExt cx="494310" cy="275205"/>
                      </a:xfrm>
                    </p:grpSpPr>
                    <p:cxnSp>
                      <p:nvCxnSpPr>
                        <p:cNvPr id="844" name="直接连接符 8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45" name="直接连接符 8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41" name="组合 840"/>
                      <p:cNvGrpSpPr/>
                      <p:nvPr/>
                    </p:nvGrpSpPr>
                    <p:grpSpPr>
                      <a:xfrm>
                        <a:off x="5182590" y="3153228"/>
                        <a:ext cx="494310" cy="275205"/>
                        <a:chOff x="4739678" y="3153228"/>
                        <a:chExt cx="494310" cy="275205"/>
                      </a:xfrm>
                    </p:grpSpPr>
                    <p:cxnSp>
                      <p:nvCxnSpPr>
                        <p:cNvPr id="842" name="直接连接符 8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43" name="直接连接符 8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3" name="组合 832"/>
                    <p:cNvGrpSpPr/>
                    <p:nvPr/>
                  </p:nvGrpSpPr>
                  <p:grpSpPr>
                    <a:xfrm>
                      <a:off x="5627389" y="3153228"/>
                      <a:ext cx="937222" cy="275205"/>
                      <a:chOff x="4739678" y="3153228"/>
                      <a:chExt cx="937222" cy="275205"/>
                    </a:xfrm>
                  </p:grpSpPr>
                  <p:grpSp>
                    <p:nvGrpSpPr>
                      <p:cNvPr id="834" name="组合 833"/>
                      <p:cNvGrpSpPr/>
                      <p:nvPr/>
                    </p:nvGrpSpPr>
                    <p:grpSpPr>
                      <a:xfrm>
                        <a:off x="4739678" y="3153228"/>
                        <a:ext cx="494310" cy="275205"/>
                        <a:chOff x="4739678" y="3153228"/>
                        <a:chExt cx="494310" cy="275205"/>
                      </a:xfrm>
                    </p:grpSpPr>
                    <p:cxnSp>
                      <p:nvCxnSpPr>
                        <p:cNvPr id="838" name="直接连接符 8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39" name="直接连接符 8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35" name="组合 834"/>
                      <p:cNvGrpSpPr/>
                      <p:nvPr/>
                    </p:nvGrpSpPr>
                    <p:grpSpPr>
                      <a:xfrm>
                        <a:off x="5182590" y="3153228"/>
                        <a:ext cx="494310" cy="275205"/>
                        <a:chOff x="4739678" y="3153228"/>
                        <a:chExt cx="494310" cy="275205"/>
                      </a:xfrm>
                    </p:grpSpPr>
                    <p:cxnSp>
                      <p:nvCxnSpPr>
                        <p:cNvPr id="836" name="直接连接符 8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37" name="直接连接符 8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783" name="组合 782"/>
              <p:cNvGrpSpPr/>
              <p:nvPr/>
            </p:nvGrpSpPr>
            <p:grpSpPr>
              <a:xfrm>
                <a:off x="7099663" y="30026"/>
                <a:ext cx="5152898" cy="275205"/>
                <a:chOff x="4739678" y="3153228"/>
                <a:chExt cx="5152898" cy="275205"/>
              </a:xfrm>
            </p:grpSpPr>
            <p:grpSp>
              <p:nvGrpSpPr>
                <p:cNvPr id="784" name="组合 783"/>
                <p:cNvGrpSpPr/>
                <p:nvPr/>
              </p:nvGrpSpPr>
              <p:grpSpPr>
                <a:xfrm>
                  <a:off x="4739678" y="3153228"/>
                  <a:ext cx="3598468" cy="275205"/>
                  <a:chOff x="4739678" y="3153228"/>
                  <a:chExt cx="3598468" cy="275205"/>
                </a:xfrm>
              </p:grpSpPr>
              <p:grpSp>
                <p:nvGrpSpPr>
                  <p:cNvPr id="798" name="组合 797"/>
                  <p:cNvGrpSpPr/>
                  <p:nvPr/>
                </p:nvGrpSpPr>
                <p:grpSpPr>
                  <a:xfrm>
                    <a:off x="4739678" y="3153228"/>
                    <a:ext cx="1824933" cy="275205"/>
                    <a:chOff x="4739678" y="3153228"/>
                    <a:chExt cx="1824933" cy="275205"/>
                  </a:xfrm>
                </p:grpSpPr>
                <p:grpSp>
                  <p:nvGrpSpPr>
                    <p:cNvPr id="814" name="组合 813"/>
                    <p:cNvGrpSpPr/>
                    <p:nvPr/>
                  </p:nvGrpSpPr>
                  <p:grpSpPr>
                    <a:xfrm>
                      <a:off x="4739678" y="3153228"/>
                      <a:ext cx="937222" cy="275205"/>
                      <a:chOff x="4739678" y="3153228"/>
                      <a:chExt cx="937222" cy="275205"/>
                    </a:xfrm>
                  </p:grpSpPr>
                  <p:grpSp>
                    <p:nvGrpSpPr>
                      <p:cNvPr id="822" name="组合 821"/>
                      <p:cNvGrpSpPr/>
                      <p:nvPr/>
                    </p:nvGrpSpPr>
                    <p:grpSpPr>
                      <a:xfrm>
                        <a:off x="4739678" y="3153228"/>
                        <a:ext cx="494310" cy="275205"/>
                        <a:chOff x="4739678" y="3153228"/>
                        <a:chExt cx="494310" cy="275205"/>
                      </a:xfrm>
                    </p:grpSpPr>
                    <p:cxnSp>
                      <p:nvCxnSpPr>
                        <p:cNvPr id="826" name="直接连接符 8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27" name="直接连接符 8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23" name="组合 822"/>
                      <p:cNvGrpSpPr/>
                      <p:nvPr/>
                    </p:nvGrpSpPr>
                    <p:grpSpPr>
                      <a:xfrm>
                        <a:off x="5182590" y="3153228"/>
                        <a:ext cx="494310" cy="275205"/>
                        <a:chOff x="4739678" y="3153228"/>
                        <a:chExt cx="494310" cy="275205"/>
                      </a:xfrm>
                    </p:grpSpPr>
                    <p:cxnSp>
                      <p:nvCxnSpPr>
                        <p:cNvPr id="824" name="直接连接符 8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25" name="直接连接符 8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15" name="组合 814"/>
                    <p:cNvGrpSpPr/>
                    <p:nvPr/>
                  </p:nvGrpSpPr>
                  <p:grpSpPr>
                    <a:xfrm>
                      <a:off x="5627389" y="3153228"/>
                      <a:ext cx="937222" cy="275205"/>
                      <a:chOff x="4739678" y="3153228"/>
                      <a:chExt cx="937222" cy="275205"/>
                    </a:xfrm>
                  </p:grpSpPr>
                  <p:grpSp>
                    <p:nvGrpSpPr>
                      <p:cNvPr id="816" name="组合 815"/>
                      <p:cNvGrpSpPr/>
                      <p:nvPr/>
                    </p:nvGrpSpPr>
                    <p:grpSpPr>
                      <a:xfrm>
                        <a:off x="4739678" y="3153228"/>
                        <a:ext cx="494310" cy="275205"/>
                        <a:chOff x="4739678" y="3153228"/>
                        <a:chExt cx="494310" cy="275205"/>
                      </a:xfrm>
                    </p:grpSpPr>
                    <p:cxnSp>
                      <p:nvCxnSpPr>
                        <p:cNvPr id="820" name="直接连接符 8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21" name="直接连接符 8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17" name="组合 816"/>
                      <p:cNvGrpSpPr/>
                      <p:nvPr/>
                    </p:nvGrpSpPr>
                    <p:grpSpPr>
                      <a:xfrm>
                        <a:off x="5182590" y="3153228"/>
                        <a:ext cx="494310" cy="275205"/>
                        <a:chOff x="4739678" y="3153228"/>
                        <a:chExt cx="494310" cy="275205"/>
                      </a:xfrm>
                    </p:grpSpPr>
                    <p:cxnSp>
                      <p:nvCxnSpPr>
                        <p:cNvPr id="818" name="直接连接符 8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19" name="直接连接符 8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99" name="组合 798"/>
                  <p:cNvGrpSpPr/>
                  <p:nvPr/>
                </p:nvGrpSpPr>
                <p:grpSpPr>
                  <a:xfrm>
                    <a:off x="6513213" y="3153228"/>
                    <a:ext cx="1824933" cy="275205"/>
                    <a:chOff x="4739678" y="3153228"/>
                    <a:chExt cx="1824933" cy="275205"/>
                  </a:xfrm>
                </p:grpSpPr>
                <p:grpSp>
                  <p:nvGrpSpPr>
                    <p:cNvPr id="800" name="组合 799"/>
                    <p:cNvGrpSpPr/>
                    <p:nvPr/>
                  </p:nvGrpSpPr>
                  <p:grpSpPr>
                    <a:xfrm>
                      <a:off x="4739678" y="3153228"/>
                      <a:ext cx="937222" cy="275205"/>
                      <a:chOff x="4739678" y="3153228"/>
                      <a:chExt cx="937222" cy="275205"/>
                    </a:xfrm>
                  </p:grpSpPr>
                  <p:grpSp>
                    <p:nvGrpSpPr>
                      <p:cNvPr id="808" name="组合 807"/>
                      <p:cNvGrpSpPr/>
                      <p:nvPr/>
                    </p:nvGrpSpPr>
                    <p:grpSpPr>
                      <a:xfrm>
                        <a:off x="4739678" y="3153228"/>
                        <a:ext cx="494310" cy="275205"/>
                        <a:chOff x="4739678" y="3153228"/>
                        <a:chExt cx="494310" cy="275205"/>
                      </a:xfrm>
                    </p:grpSpPr>
                    <p:cxnSp>
                      <p:nvCxnSpPr>
                        <p:cNvPr id="812" name="直接连接符 8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13" name="直接连接符 8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09" name="组合 808"/>
                      <p:cNvGrpSpPr/>
                      <p:nvPr/>
                    </p:nvGrpSpPr>
                    <p:grpSpPr>
                      <a:xfrm>
                        <a:off x="5182590" y="3153228"/>
                        <a:ext cx="494310" cy="275205"/>
                        <a:chOff x="4739678" y="3153228"/>
                        <a:chExt cx="494310" cy="275205"/>
                      </a:xfrm>
                    </p:grpSpPr>
                    <p:cxnSp>
                      <p:nvCxnSpPr>
                        <p:cNvPr id="810" name="直接连接符 8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11" name="直接连接符 8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1" name="组合 800"/>
                    <p:cNvGrpSpPr/>
                    <p:nvPr/>
                  </p:nvGrpSpPr>
                  <p:grpSpPr>
                    <a:xfrm>
                      <a:off x="5627389" y="3153228"/>
                      <a:ext cx="937222" cy="275205"/>
                      <a:chOff x="4739678" y="3153228"/>
                      <a:chExt cx="937222" cy="275205"/>
                    </a:xfrm>
                  </p:grpSpPr>
                  <p:grpSp>
                    <p:nvGrpSpPr>
                      <p:cNvPr id="802" name="组合 801"/>
                      <p:cNvGrpSpPr/>
                      <p:nvPr/>
                    </p:nvGrpSpPr>
                    <p:grpSpPr>
                      <a:xfrm>
                        <a:off x="4739678" y="3153228"/>
                        <a:ext cx="494310" cy="275205"/>
                        <a:chOff x="4739678" y="3153228"/>
                        <a:chExt cx="494310" cy="275205"/>
                      </a:xfrm>
                    </p:grpSpPr>
                    <p:cxnSp>
                      <p:nvCxnSpPr>
                        <p:cNvPr id="806" name="直接连接符 8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07" name="直接连接符 8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03" name="组合 802"/>
                      <p:cNvGrpSpPr/>
                      <p:nvPr/>
                    </p:nvGrpSpPr>
                    <p:grpSpPr>
                      <a:xfrm>
                        <a:off x="5182590" y="3153228"/>
                        <a:ext cx="494310" cy="275205"/>
                        <a:chOff x="4739678" y="3153228"/>
                        <a:chExt cx="494310" cy="275205"/>
                      </a:xfrm>
                    </p:grpSpPr>
                    <p:cxnSp>
                      <p:nvCxnSpPr>
                        <p:cNvPr id="804" name="直接连接符 8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05" name="直接连接符 8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85" name="组合 784"/>
                <p:cNvGrpSpPr/>
                <p:nvPr/>
              </p:nvGrpSpPr>
              <p:grpSpPr>
                <a:xfrm>
                  <a:off x="8286748" y="3153228"/>
                  <a:ext cx="1605828" cy="275205"/>
                  <a:chOff x="4739678" y="3153228"/>
                  <a:chExt cx="1605828" cy="275205"/>
                </a:xfrm>
              </p:grpSpPr>
              <p:grpSp>
                <p:nvGrpSpPr>
                  <p:cNvPr id="786" name="组合 785"/>
                  <p:cNvGrpSpPr/>
                  <p:nvPr/>
                </p:nvGrpSpPr>
                <p:grpSpPr>
                  <a:xfrm>
                    <a:off x="4739678" y="3153228"/>
                    <a:ext cx="937222" cy="275205"/>
                    <a:chOff x="4739678" y="3153228"/>
                    <a:chExt cx="937222" cy="275205"/>
                  </a:xfrm>
                </p:grpSpPr>
                <p:grpSp>
                  <p:nvGrpSpPr>
                    <p:cNvPr id="792" name="组合 791"/>
                    <p:cNvGrpSpPr/>
                    <p:nvPr/>
                  </p:nvGrpSpPr>
                  <p:grpSpPr>
                    <a:xfrm>
                      <a:off x="4739678" y="3153228"/>
                      <a:ext cx="494310" cy="275205"/>
                      <a:chOff x="4739678" y="3153228"/>
                      <a:chExt cx="494310" cy="275205"/>
                    </a:xfrm>
                  </p:grpSpPr>
                  <p:cxnSp>
                    <p:nvCxnSpPr>
                      <p:cNvPr id="796" name="直接连接符 7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97" name="直接连接符 7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93" name="组合 792"/>
                    <p:cNvGrpSpPr/>
                    <p:nvPr/>
                  </p:nvGrpSpPr>
                  <p:grpSpPr>
                    <a:xfrm>
                      <a:off x="5182590" y="3153228"/>
                      <a:ext cx="494310" cy="275205"/>
                      <a:chOff x="4739678" y="3153228"/>
                      <a:chExt cx="494310" cy="275205"/>
                    </a:xfrm>
                  </p:grpSpPr>
                  <p:cxnSp>
                    <p:nvCxnSpPr>
                      <p:cNvPr id="794" name="直接连接符 7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95" name="直接连接符 7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7" name="组合 786"/>
                  <p:cNvGrpSpPr/>
                  <p:nvPr/>
                </p:nvGrpSpPr>
                <p:grpSpPr>
                  <a:xfrm>
                    <a:off x="5627389" y="3153228"/>
                    <a:ext cx="718117" cy="275205"/>
                    <a:chOff x="4739678" y="3153228"/>
                    <a:chExt cx="718117" cy="275205"/>
                  </a:xfrm>
                </p:grpSpPr>
                <p:grpSp>
                  <p:nvGrpSpPr>
                    <p:cNvPr id="788" name="组合 787"/>
                    <p:cNvGrpSpPr/>
                    <p:nvPr/>
                  </p:nvGrpSpPr>
                  <p:grpSpPr>
                    <a:xfrm>
                      <a:off x="4739678" y="3153228"/>
                      <a:ext cx="494310" cy="275205"/>
                      <a:chOff x="4739678" y="3153228"/>
                      <a:chExt cx="494310" cy="275205"/>
                    </a:xfrm>
                  </p:grpSpPr>
                  <p:cxnSp>
                    <p:nvCxnSpPr>
                      <p:cNvPr id="790" name="直接连接符 7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91" name="直接连接符 7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789" name="直接连接符 788"/>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9" name="组合 18"/>
            <p:cNvGrpSpPr/>
            <p:nvPr/>
          </p:nvGrpSpPr>
          <p:grpSpPr>
            <a:xfrm>
              <a:off x="-60960" y="4251815"/>
              <a:ext cx="12313920" cy="275205"/>
              <a:chOff x="0" y="30026"/>
              <a:chExt cx="12252561" cy="275205"/>
            </a:xfrm>
          </p:grpSpPr>
          <p:grpSp>
            <p:nvGrpSpPr>
              <p:cNvPr id="674" name="组合 673"/>
              <p:cNvGrpSpPr/>
              <p:nvPr/>
            </p:nvGrpSpPr>
            <p:grpSpPr>
              <a:xfrm>
                <a:off x="0" y="30026"/>
                <a:ext cx="7145538" cy="275205"/>
                <a:chOff x="4739678" y="3153228"/>
                <a:chExt cx="7145538" cy="275205"/>
              </a:xfrm>
            </p:grpSpPr>
            <p:grpSp>
              <p:nvGrpSpPr>
                <p:cNvPr id="720" name="组合 719"/>
                <p:cNvGrpSpPr/>
                <p:nvPr/>
              </p:nvGrpSpPr>
              <p:grpSpPr>
                <a:xfrm>
                  <a:off x="4739678" y="3153228"/>
                  <a:ext cx="3598468" cy="275205"/>
                  <a:chOff x="4739678" y="3153228"/>
                  <a:chExt cx="3598468" cy="275205"/>
                </a:xfrm>
              </p:grpSpPr>
              <p:grpSp>
                <p:nvGrpSpPr>
                  <p:cNvPr id="752" name="组合 751"/>
                  <p:cNvGrpSpPr/>
                  <p:nvPr/>
                </p:nvGrpSpPr>
                <p:grpSpPr>
                  <a:xfrm>
                    <a:off x="4739678" y="3153228"/>
                    <a:ext cx="1824933" cy="275205"/>
                    <a:chOff x="4739678" y="3153228"/>
                    <a:chExt cx="1824933" cy="275205"/>
                  </a:xfrm>
                </p:grpSpPr>
                <p:grpSp>
                  <p:nvGrpSpPr>
                    <p:cNvPr id="768" name="组合 767"/>
                    <p:cNvGrpSpPr/>
                    <p:nvPr/>
                  </p:nvGrpSpPr>
                  <p:grpSpPr>
                    <a:xfrm>
                      <a:off x="4739678" y="3153228"/>
                      <a:ext cx="937222" cy="275205"/>
                      <a:chOff x="4739678" y="3153228"/>
                      <a:chExt cx="937222" cy="275205"/>
                    </a:xfrm>
                  </p:grpSpPr>
                  <p:grpSp>
                    <p:nvGrpSpPr>
                      <p:cNvPr id="776" name="组合 775"/>
                      <p:cNvGrpSpPr/>
                      <p:nvPr/>
                    </p:nvGrpSpPr>
                    <p:grpSpPr>
                      <a:xfrm>
                        <a:off x="4739678" y="3153228"/>
                        <a:ext cx="494310" cy="275205"/>
                        <a:chOff x="4739678" y="3153228"/>
                        <a:chExt cx="494310" cy="275205"/>
                      </a:xfrm>
                    </p:grpSpPr>
                    <p:cxnSp>
                      <p:nvCxnSpPr>
                        <p:cNvPr id="780" name="直接连接符 7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81" name="直接连接符 7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77" name="组合 776"/>
                      <p:cNvGrpSpPr/>
                      <p:nvPr/>
                    </p:nvGrpSpPr>
                    <p:grpSpPr>
                      <a:xfrm>
                        <a:off x="5182590" y="3153228"/>
                        <a:ext cx="494310" cy="275205"/>
                        <a:chOff x="4739678" y="3153228"/>
                        <a:chExt cx="494310" cy="275205"/>
                      </a:xfrm>
                    </p:grpSpPr>
                    <p:cxnSp>
                      <p:nvCxnSpPr>
                        <p:cNvPr id="778" name="直接连接符 7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79" name="直接连接符 7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69" name="组合 768"/>
                    <p:cNvGrpSpPr/>
                    <p:nvPr/>
                  </p:nvGrpSpPr>
                  <p:grpSpPr>
                    <a:xfrm>
                      <a:off x="5627389" y="3153228"/>
                      <a:ext cx="937222" cy="275205"/>
                      <a:chOff x="4739678" y="3153228"/>
                      <a:chExt cx="937222" cy="275205"/>
                    </a:xfrm>
                  </p:grpSpPr>
                  <p:grpSp>
                    <p:nvGrpSpPr>
                      <p:cNvPr id="770" name="组合 769"/>
                      <p:cNvGrpSpPr/>
                      <p:nvPr/>
                    </p:nvGrpSpPr>
                    <p:grpSpPr>
                      <a:xfrm>
                        <a:off x="4739678" y="3153228"/>
                        <a:ext cx="494310" cy="275205"/>
                        <a:chOff x="4739678" y="3153228"/>
                        <a:chExt cx="494310" cy="275205"/>
                      </a:xfrm>
                    </p:grpSpPr>
                    <p:cxnSp>
                      <p:nvCxnSpPr>
                        <p:cNvPr id="774" name="直接连接符 7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75" name="直接连接符 7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71" name="组合 770"/>
                      <p:cNvGrpSpPr/>
                      <p:nvPr/>
                    </p:nvGrpSpPr>
                    <p:grpSpPr>
                      <a:xfrm>
                        <a:off x="5182590" y="3153228"/>
                        <a:ext cx="494310" cy="275205"/>
                        <a:chOff x="4739678" y="3153228"/>
                        <a:chExt cx="494310" cy="275205"/>
                      </a:xfrm>
                    </p:grpSpPr>
                    <p:cxnSp>
                      <p:nvCxnSpPr>
                        <p:cNvPr id="772" name="直接连接符 7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73" name="直接连接符 7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53" name="组合 752"/>
                  <p:cNvGrpSpPr/>
                  <p:nvPr/>
                </p:nvGrpSpPr>
                <p:grpSpPr>
                  <a:xfrm>
                    <a:off x="6513213" y="3153228"/>
                    <a:ext cx="1824933" cy="275205"/>
                    <a:chOff x="4739678" y="3153228"/>
                    <a:chExt cx="1824933" cy="275205"/>
                  </a:xfrm>
                </p:grpSpPr>
                <p:grpSp>
                  <p:nvGrpSpPr>
                    <p:cNvPr id="754" name="组合 753"/>
                    <p:cNvGrpSpPr/>
                    <p:nvPr/>
                  </p:nvGrpSpPr>
                  <p:grpSpPr>
                    <a:xfrm>
                      <a:off x="4739678" y="3153228"/>
                      <a:ext cx="937222" cy="275205"/>
                      <a:chOff x="4739678" y="3153228"/>
                      <a:chExt cx="937222" cy="275205"/>
                    </a:xfrm>
                  </p:grpSpPr>
                  <p:grpSp>
                    <p:nvGrpSpPr>
                      <p:cNvPr id="762" name="组合 761"/>
                      <p:cNvGrpSpPr/>
                      <p:nvPr/>
                    </p:nvGrpSpPr>
                    <p:grpSpPr>
                      <a:xfrm>
                        <a:off x="4739678" y="3153228"/>
                        <a:ext cx="494310" cy="275205"/>
                        <a:chOff x="4739678" y="3153228"/>
                        <a:chExt cx="494310" cy="275205"/>
                      </a:xfrm>
                    </p:grpSpPr>
                    <p:cxnSp>
                      <p:nvCxnSpPr>
                        <p:cNvPr id="766" name="直接连接符 7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67" name="直接连接符 7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63" name="组合 762"/>
                      <p:cNvGrpSpPr/>
                      <p:nvPr/>
                    </p:nvGrpSpPr>
                    <p:grpSpPr>
                      <a:xfrm>
                        <a:off x="5182590" y="3153228"/>
                        <a:ext cx="494310" cy="275205"/>
                        <a:chOff x="4739678" y="3153228"/>
                        <a:chExt cx="494310" cy="275205"/>
                      </a:xfrm>
                    </p:grpSpPr>
                    <p:cxnSp>
                      <p:nvCxnSpPr>
                        <p:cNvPr id="764" name="直接连接符 7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65" name="直接连接符 7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5" name="组合 754"/>
                    <p:cNvGrpSpPr/>
                    <p:nvPr/>
                  </p:nvGrpSpPr>
                  <p:grpSpPr>
                    <a:xfrm>
                      <a:off x="5627389" y="3153228"/>
                      <a:ext cx="937222" cy="275205"/>
                      <a:chOff x="4739678" y="3153228"/>
                      <a:chExt cx="937222" cy="275205"/>
                    </a:xfrm>
                  </p:grpSpPr>
                  <p:grpSp>
                    <p:nvGrpSpPr>
                      <p:cNvPr id="756" name="组合 755"/>
                      <p:cNvGrpSpPr/>
                      <p:nvPr/>
                    </p:nvGrpSpPr>
                    <p:grpSpPr>
                      <a:xfrm>
                        <a:off x="4739678" y="3153228"/>
                        <a:ext cx="494310" cy="275205"/>
                        <a:chOff x="4739678" y="3153228"/>
                        <a:chExt cx="494310" cy="275205"/>
                      </a:xfrm>
                    </p:grpSpPr>
                    <p:cxnSp>
                      <p:nvCxnSpPr>
                        <p:cNvPr id="760" name="直接连接符 75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61" name="直接连接符 76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57" name="组合 756"/>
                      <p:cNvGrpSpPr/>
                      <p:nvPr/>
                    </p:nvGrpSpPr>
                    <p:grpSpPr>
                      <a:xfrm>
                        <a:off x="5182590" y="3153228"/>
                        <a:ext cx="494310" cy="275205"/>
                        <a:chOff x="4739678" y="3153228"/>
                        <a:chExt cx="494310" cy="275205"/>
                      </a:xfrm>
                    </p:grpSpPr>
                    <p:cxnSp>
                      <p:nvCxnSpPr>
                        <p:cNvPr id="758" name="直接连接符 7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59" name="直接连接符 7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21" name="组合 720"/>
                <p:cNvGrpSpPr/>
                <p:nvPr/>
              </p:nvGrpSpPr>
              <p:grpSpPr>
                <a:xfrm>
                  <a:off x="8286748" y="3153228"/>
                  <a:ext cx="3598468" cy="275205"/>
                  <a:chOff x="4739678" y="3153228"/>
                  <a:chExt cx="3598468" cy="275205"/>
                </a:xfrm>
              </p:grpSpPr>
              <p:grpSp>
                <p:nvGrpSpPr>
                  <p:cNvPr id="722" name="组合 721"/>
                  <p:cNvGrpSpPr/>
                  <p:nvPr/>
                </p:nvGrpSpPr>
                <p:grpSpPr>
                  <a:xfrm>
                    <a:off x="4739678" y="3153228"/>
                    <a:ext cx="1824933" cy="275205"/>
                    <a:chOff x="4739678" y="3153228"/>
                    <a:chExt cx="1824933" cy="275205"/>
                  </a:xfrm>
                </p:grpSpPr>
                <p:grpSp>
                  <p:nvGrpSpPr>
                    <p:cNvPr id="738" name="组合 737"/>
                    <p:cNvGrpSpPr/>
                    <p:nvPr/>
                  </p:nvGrpSpPr>
                  <p:grpSpPr>
                    <a:xfrm>
                      <a:off x="4739678" y="3153228"/>
                      <a:ext cx="937222" cy="275205"/>
                      <a:chOff x="4739678" y="3153228"/>
                      <a:chExt cx="937222" cy="275205"/>
                    </a:xfrm>
                  </p:grpSpPr>
                  <p:grpSp>
                    <p:nvGrpSpPr>
                      <p:cNvPr id="746" name="组合 745"/>
                      <p:cNvGrpSpPr/>
                      <p:nvPr/>
                    </p:nvGrpSpPr>
                    <p:grpSpPr>
                      <a:xfrm>
                        <a:off x="4739678" y="3153228"/>
                        <a:ext cx="494310" cy="275205"/>
                        <a:chOff x="4739678" y="3153228"/>
                        <a:chExt cx="494310" cy="275205"/>
                      </a:xfrm>
                    </p:grpSpPr>
                    <p:cxnSp>
                      <p:nvCxnSpPr>
                        <p:cNvPr id="750" name="直接连接符 7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51" name="直接连接符 7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47" name="组合 746"/>
                      <p:cNvGrpSpPr/>
                      <p:nvPr/>
                    </p:nvGrpSpPr>
                    <p:grpSpPr>
                      <a:xfrm>
                        <a:off x="5182590" y="3153228"/>
                        <a:ext cx="494310" cy="275205"/>
                        <a:chOff x="4739678" y="3153228"/>
                        <a:chExt cx="494310" cy="275205"/>
                      </a:xfrm>
                    </p:grpSpPr>
                    <p:cxnSp>
                      <p:nvCxnSpPr>
                        <p:cNvPr id="748" name="直接连接符 7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49" name="直接连接符 7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9" name="组合 738"/>
                    <p:cNvGrpSpPr/>
                    <p:nvPr/>
                  </p:nvGrpSpPr>
                  <p:grpSpPr>
                    <a:xfrm>
                      <a:off x="5627389" y="3153228"/>
                      <a:ext cx="937222" cy="275205"/>
                      <a:chOff x="4739678" y="3153228"/>
                      <a:chExt cx="937222" cy="275205"/>
                    </a:xfrm>
                  </p:grpSpPr>
                  <p:grpSp>
                    <p:nvGrpSpPr>
                      <p:cNvPr id="740" name="组合 739"/>
                      <p:cNvGrpSpPr/>
                      <p:nvPr/>
                    </p:nvGrpSpPr>
                    <p:grpSpPr>
                      <a:xfrm>
                        <a:off x="4739678" y="3153228"/>
                        <a:ext cx="494310" cy="275205"/>
                        <a:chOff x="4739678" y="3153228"/>
                        <a:chExt cx="494310" cy="275205"/>
                      </a:xfrm>
                    </p:grpSpPr>
                    <p:cxnSp>
                      <p:nvCxnSpPr>
                        <p:cNvPr id="744" name="直接连接符 7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45" name="直接连接符 7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41" name="组合 740"/>
                      <p:cNvGrpSpPr/>
                      <p:nvPr/>
                    </p:nvGrpSpPr>
                    <p:grpSpPr>
                      <a:xfrm>
                        <a:off x="5182590" y="3153228"/>
                        <a:ext cx="494310" cy="275205"/>
                        <a:chOff x="4739678" y="3153228"/>
                        <a:chExt cx="494310" cy="275205"/>
                      </a:xfrm>
                    </p:grpSpPr>
                    <p:cxnSp>
                      <p:nvCxnSpPr>
                        <p:cNvPr id="742" name="直接连接符 7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23" name="组合 722"/>
                  <p:cNvGrpSpPr/>
                  <p:nvPr/>
                </p:nvGrpSpPr>
                <p:grpSpPr>
                  <a:xfrm>
                    <a:off x="6513213" y="3153228"/>
                    <a:ext cx="1824933" cy="275205"/>
                    <a:chOff x="4739678" y="3153228"/>
                    <a:chExt cx="1824933" cy="275205"/>
                  </a:xfrm>
                </p:grpSpPr>
                <p:grpSp>
                  <p:nvGrpSpPr>
                    <p:cNvPr id="724" name="组合 723"/>
                    <p:cNvGrpSpPr/>
                    <p:nvPr/>
                  </p:nvGrpSpPr>
                  <p:grpSpPr>
                    <a:xfrm>
                      <a:off x="4739678" y="3153228"/>
                      <a:ext cx="937222" cy="275205"/>
                      <a:chOff x="4739678" y="3153228"/>
                      <a:chExt cx="937222" cy="275205"/>
                    </a:xfrm>
                  </p:grpSpPr>
                  <p:grpSp>
                    <p:nvGrpSpPr>
                      <p:cNvPr id="732" name="组合 731"/>
                      <p:cNvGrpSpPr/>
                      <p:nvPr/>
                    </p:nvGrpSpPr>
                    <p:grpSpPr>
                      <a:xfrm>
                        <a:off x="4739678" y="3153228"/>
                        <a:ext cx="494310" cy="275205"/>
                        <a:chOff x="4739678" y="3153228"/>
                        <a:chExt cx="494310" cy="275205"/>
                      </a:xfrm>
                    </p:grpSpPr>
                    <p:cxnSp>
                      <p:nvCxnSpPr>
                        <p:cNvPr id="736" name="直接连接符 7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37" name="直接连接符 7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33" name="组合 732"/>
                      <p:cNvGrpSpPr/>
                      <p:nvPr/>
                    </p:nvGrpSpPr>
                    <p:grpSpPr>
                      <a:xfrm>
                        <a:off x="5182590" y="3153228"/>
                        <a:ext cx="494310" cy="275205"/>
                        <a:chOff x="4739678" y="3153228"/>
                        <a:chExt cx="494310" cy="275205"/>
                      </a:xfrm>
                    </p:grpSpPr>
                    <p:cxnSp>
                      <p:nvCxnSpPr>
                        <p:cNvPr id="734" name="直接连接符 7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35" name="直接连接符 7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5" name="组合 724"/>
                    <p:cNvGrpSpPr/>
                    <p:nvPr/>
                  </p:nvGrpSpPr>
                  <p:grpSpPr>
                    <a:xfrm>
                      <a:off x="5627389" y="3153228"/>
                      <a:ext cx="937222" cy="275205"/>
                      <a:chOff x="4739678" y="3153228"/>
                      <a:chExt cx="937222" cy="275205"/>
                    </a:xfrm>
                  </p:grpSpPr>
                  <p:grpSp>
                    <p:nvGrpSpPr>
                      <p:cNvPr id="726" name="组合 725"/>
                      <p:cNvGrpSpPr/>
                      <p:nvPr/>
                    </p:nvGrpSpPr>
                    <p:grpSpPr>
                      <a:xfrm>
                        <a:off x="4739678" y="3153228"/>
                        <a:ext cx="494310" cy="275205"/>
                        <a:chOff x="4739678" y="3153228"/>
                        <a:chExt cx="494310" cy="275205"/>
                      </a:xfrm>
                    </p:grpSpPr>
                    <p:cxnSp>
                      <p:nvCxnSpPr>
                        <p:cNvPr id="730" name="直接连接符 7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31" name="直接连接符 7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27" name="组合 726"/>
                      <p:cNvGrpSpPr/>
                      <p:nvPr/>
                    </p:nvGrpSpPr>
                    <p:grpSpPr>
                      <a:xfrm>
                        <a:off x="5182590" y="3153228"/>
                        <a:ext cx="494310" cy="275205"/>
                        <a:chOff x="4739678" y="3153228"/>
                        <a:chExt cx="494310" cy="275205"/>
                      </a:xfrm>
                    </p:grpSpPr>
                    <p:cxnSp>
                      <p:nvCxnSpPr>
                        <p:cNvPr id="728" name="直接连接符 7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29" name="直接连接符 7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675" name="组合 674"/>
              <p:cNvGrpSpPr/>
              <p:nvPr/>
            </p:nvGrpSpPr>
            <p:grpSpPr>
              <a:xfrm>
                <a:off x="7099663" y="30026"/>
                <a:ext cx="5152898" cy="275205"/>
                <a:chOff x="4739678" y="3153228"/>
                <a:chExt cx="5152898" cy="275205"/>
              </a:xfrm>
            </p:grpSpPr>
            <p:grpSp>
              <p:nvGrpSpPr>
                <p:cNvPr id="676" name="组合 675"/>
                <p:cNvGrpSpPr/>
                <p:nvPr/>
              </p:nvGrpSpPr>
              <p:grpSpPr>
                <a:xfrm>
                  <a:off x="4739678" y="3153228"/>
                  <a:ext cx="3598468" cy="275205"/>
                  <a:chOff x="4739678" y="3153228"/>
                  <a:chExt cx="3598468" cy="275205"/>
                </a:xfrm>
              </p:grpSpPr>
              <p:grpSp>
                <p:nvGrpSpPr>
                  <p:cNvPr id="690" name="组合 689"/>
                  <p:cNvGrpSpPr/>
                  <p:nvPr/>
                </p:nvGrpSpPr>
                <p:grpSpPr>
                  <a:xfrm>
                    <a:off x="4739678" y="3153228"/>
                    <a:ext cx="1824933" cy="275205"/>
                    <a:chOff x="4739678" y="3153228"/>
                    <a:chExt cx="1824933" cy="275205"/>
                  </a:xfrm>
                </p:grpSpPr>
                <p:grpSp>
                  <p:nvGrpSpPr>
                    <p:cNvPr id="706" name="组合 705"/>
                    <p:cNvGrpSpPr/>
                    <p:nvPr/>
                  </p:nvGrpSpPr>
                  <p:grpSpPr>
                    <a:xfrm>
                      <a:off x="4739678" y="3153228"/>
                      <a:ext cx="937222" cy="275205"/>
                      <a:chOff x="4739678" y="3153228"/>
                      <a:chExt cx="937222" cy="275205"/>
                    </a:xfrm>
                  </p:grpSpPr>
                  <p:grpSp>
                    <p:nvGrpSpPr>
                      <p:cNvPr id="714" name="组合 713"/>
                      <p:cNvGrpSpPr/>
                      <p:nvPr/>
                    </p:nvGrpSpPr>
                    <p:grpSpPr>
                      <a:xfrm>
                        <a:off x="4739678" y="3153228"/>
                        <a:ext cx="494310" cy="275205"/>
                        <a:chOff x="4739678" y="3153228"/>
                        <a:chExt cx="494310" cy="275205"/>
                      </a:xfrm>
                    </p:grpSpPr>
                    <p:cxnSp>
                      <p:nvCxnSpPr>
                        <p:cNvPr id="718" name="直接连接符 7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15" name="组合 714"/>
                      <p:cNvGrpSpPr/>
                      <p:nvPr/>
                    </p:nvGrpSpPr>
                    <p:grpSpPr>
                      <a:xfrm>
                        <a:off x="5182590" y="3153228"/>
                        <a:ext cx="494310" cy="275205"/>
                        <a:chOff x="4739678" y="3153228"/>
                        <a:chExt cx="494310" cy="275205"/>
                      </a:xfrm>
                    </p:grpSpPr>
                    <p:cxnSp>
                      <p:nvCxnSpPr>
                        <p:cNvPr id="716" name="直接连接符 7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17" name="直接连接符 7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07" name="组合 706"/>
                    <p:cNvGrpSpPr/>
                    <p:nvPr/>
                  </p:nvGrpSpPr>
                  <p:grpSpPr>
                    <a:xfrm>
                      <a:off x="5627389" y="3153228"/>
                      <a:ext cx="937222" cy="275205"/>
                      <a:chOff x="4739678" y="3153228"/>
                      <a:chExt cx="937222" cy="275205"/>
                    </a:xfrm>
                  </p:grpSpPr>
                  <p:grpSp>
                    <p:nvGrpSpPr>
                      <p:cNvPr id="708" name="组合 707"/>
                      <p:cNvGrpSpPr/>
                      <p:nvPr/>
                    </p:nvGrpSpPr>
                    <p:grpSpPr>
                      <a:xfrm>
                        <a:off x="4739678" y="3153228"/>
                        <a:ext cx="494310" cy="275205"/>
                        <a:chOff x="4739678" y="3153228"/>
                        <a:chExt cx="494310" cy="275205"/>
                      </a:xfrm>
                    </p:grpSpPr>
                    <p:cxnSp>
                      <p:nvCxnSpPr>
                        <p:cNvPr id="712" name="直接连接符 7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13" name="直接连接符 7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09" name="组合 708"/>
                      <p:cNvGrpSpPr/>
                      <p:nvPr/>
                    </p:nvGrpSpPr>
                    <p:grpSpPr>
                      <a:xfrm>
                        <a:off x="5182590" y="3153228"/>
                        <a:ext cx="494310" cy="275205"/>
                        <a:chOff x="4739678" y="3153228"/>
                        <a:chExt cx="494310" cy="275205"/>
                      </a:xfrm>
                    </p:grpSpPr>
                    <p:cxnSp>
                      <p:nvCxnSpPr>
                        <p:cNvPr id="710" name="直接连接符 7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11" name="直接连接符 7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91" name="组合 690"/>
                  <p:cNvGrpSpPr/>
                  <p:nvPr/>
                </p:nvGrpSpPr>
                <p:grpSpPr>
                  <a:xfrm>
                    <a:off x="6513213" y="3153228"/>
                    <a:ext cx="1824933" cy="275205"/>
                    <a:chOff x="4739678" y="3153228"/>
                    <a:chExt cx="1824933" cy="275205"/>
                  </a:xfrm>
                </p:grpSpPr>
                <p:grpSp>
                  <p:nvGrpSpPr>
                    <p:cNvPr id="692" name="组合 691"/>
                    <p:cNvGrpSpPr/>
                    <p:nvPr/>
                  </p:nvGrpSpPr>
                  <p:grpSpPr>
                    <a:xfrm>
                      <a:off x="4739678" y="3153228"/>
                      <a:ext cx="937222" cy="275205"/>
                      <a:chOff x="4739678" y="3153228"/>
                      <a:chExt cx="937222" cy="275205"/>
                    </a:xfrm>
                  </p:grpSpPr>
                  <p:grpSp>
                    <p:nvGrpSpPr>
                      <p:cNvPr id="700" name="组合 699"/>
                      <p:cNvGrpSpPr/>
                      <p:nvPr/>
                    </p:nvGrpSpPr>
                    <p:grpSpPr>
                      <a:xfrm>
                        <a:off x="4739678" y="3153228"/>
                        <a:ext cx="494310" cy="275205"/>
                        <a:chOff x="4739678" y="3153228"/>
                        <a:chExt cx="494310" cy="275205"/>
                      </a:xfrm>
                    </p:grpSpPr>
                    <p:cxnSp>
                      <p:nvCxnSpPr>
                        <p:cNvPr id="704" name="直接连接符 7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05" name="直接连接符 7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01" name="组合 700"/>
                      <p:cNvGrpSpPr/>
                      <p:nvPr/>
                    </p:nvGrpSpPr>
                    <p:grpSpPr>
                      <a:xfrm>
                        <a:off x="5182590" y="3153228"/>
                        <a:ext cx="494310" cy="275205"/>
                        <a:chOff x="4739678" y="3153228"/>
                        <a:chExt cx="494310" cy="275205"/>
                      </a:xfrm>
                    </p:grpSpPr>
                    <p:cxnSp>
                      <p:nvCxnSpPr>
                        <p:cNvPr id="702" name="直接连接符 7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03" name="直接连接符 7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93" name="组合 692"/>
                    <p:cNvGrpSpPr/>
                    <p:nvPr/>
                  </p:nvGrpSpPr>
                  <p:grpSpPr>
                    <a:xfrm>
                      <a:off x="5627389" y="3153228"/>
                      <a:ext cx="937222" cy="275205"/>
                      <a:chOff x="4739678" y="3153228"/>
                      <a:chExt cx="937222" cy="275205"/>
                    </a:xfrm>
                  </p:grpSpPr>
                  <p:grpSp>
                    <p:nvGrpSpPr>
                      <p:cNvPr id="694" name="组合 693"/>
                      <p:cNvGrpSpPr/>
                      <p:nvPr/>
                    </p:nvGrpSpPr>
                    <p:grpSpPr>
                      <a:xfrm>
                        <a:off x="4739678" y="3153228"/>
                        <a:ext cx="494310" cy="275205"/>
                        <a:chOff x="4739678" y="3153228"/>
                        <a:chExt cx="494310" cy="275205"/>
                      </a:xfrm>
                    </p:grpSpPr>
                    <p:cxnSp>
                      <p:nvCxnSpPr>
                        <p:cNvPr id="698" name="直接连接符 6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99" name="直接连接符 6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95" name="组合 694"/>
                      <p:cNvGrpSpPr/>
                      <p:nvPr/>
                    </p:nvGrpSpPr>
                    <p:grpSpPr>
                      <a:xfrm>
                        <a:off x="5182590" y="3153228"/>
                        <a:ext cx="494310" cy="275205"/>
                        <a:chOff x="4739678" y="3153228"/>
                        <a:chExt cx="494310" cy="275205"/>
                      </a:xfrm>
                    </p:grpSpPr>
                    <p:cxnSp>
                      <p:nvCxnSpPr>
                        <p:cNvPr id="696" name="直接连接符 6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97" name="直接连接符 6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677" name="组合 676"/>
                <p:cNvGrpSpPr/>
                <p:nvPr/>
              </p:nvGrpSpPr>
              <p:grpSpPr>
                <a:xfrm>
                  <a:off x="8286748" y="3153228"/>
                  <a:ext cx="1605828" cy="275205"/>
                  <a:chOff x="4739678" y="3153228"/>
                  <a:chExt cx="1605828" cy="275205"/>
                </a:xfrm>
              </p:grpSpPr>
              <p:grpSp>
                <p:nvGrpSpPr>
                  <p:cNvPr id="678" name="组合 677"/>
                  <p:cNvGrpSpPr/>
                  <p:nvPr/>
                </p:nvGrpSpPr>
                <p:grpSpPr>
                  <a:xfrm>
                    <a:off x="4739678" y="3153228"/>
                    <a:ext cx="937222" cy="275205"/>
                    <a:chOff x="4739678" y="3153228"/>
                    <a:chExt cx="937222" cy="275205"/>
                  </a:xfrm>
                </p:grpSpPr>
                <p:grpSp>
                  <p:nvGrpSpPr>
                    <p:cNvPr id="684" name="组合 683"/>
                    <p:cNvGrpSpPr/>
                    <p:nvPr/>
                  </p:nvGrpSpPr>
                  <p:grpSpPr>
                    <a:xfrm>
                      <a:off x="4739678" y="3153228"/>
                      <a:ext cx="494310" cy="275205"/>
                      <a:chOff x="4739678" y="3153228"/>
                      <a:chExt cx="494310" cy="275205"/>
                    </a:xfrm>
                  </p:grpSpPr>
                  <p:cxnSp>
                    <p:nvCxnSpPr>
                      <p:cNvPr id="688" name="直接连接符 6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89" name="直接连接符 6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85" name="组合 684"/>
                    <p:cNvGrpSpPr/>
                    <p:nvPr/>
                  </p:nvGrpSpPr>
                  <p:grpSpPr>
                    <a:xfrm>
                      <a:off x="5182590" y="3153228"/>
                      <a:ext cx="494310" cy="275205"/>
                      <a:chOff x="4739678" y="3153228"/>
                      <a:chExt cx="494310" cy="275205"/>
                    </a:xfrm>
                  </p:grpSpPr>
                  <p:cxnSp>
                    <p:nvCxnSpPr>
                      <p:cNvPr id="686" name="直接连接符 6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87" name="直接连接符 6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79" name="组合 678"/>
                  <p:cNvGrpSpPr/>
                  <p:nvPr/>
                </p:nvGrpSpPr>
                <p:grpSpPr>
                  <a:xfrm>
                    <a:off x="5627389" y="3153228"/>
                    <a:ext cx="718117" cy="275205"/>
                    <a:chOff x="4739678" y="3153228"/>
                    <a:chExt cx="718117" cy="275205"/>
                  </a:xfrm>
                </p:grpSpPr>
                <p:grpSp>
                  <p:nvGrpSpPr>
                    <p:cNvPr id="680" name="组合 679"/>
                    <p:cNvGrpSpPr/>
                    <p:nvPr/>
                  </p:nvGrpSpPr>
                  <p:grpSpPr>
                    <a:xfrm>
                      <a:off x="4739678" y="3153228"/>
                      <a:ext cx="494310" cy="275205"/>
                      <a:chOff x="4739678" y="3153228"/>
                      <a:chExt cx="494310" cy="275205"/>
                    </a:xfrm>
                  </p:grpSpPr>
                  <p:cxnSp>
                    <p:nvCxnSpPr>
                      <p:cNvPr id="682" name="直接连接符 6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83" name="直接连接符 6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681" name="直接连接符 680"/>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0" name="组合 19"/>
            <p:cNvGrpSpPr/>
            <p:nvPr/>
          </p:nvGrpSpPr>
          <p:grpSpPr>
            <a:xfrm>
              <a:off x="-60960" y="4635614"/>
              <a:ext cx="12313920" cy="275205"/>
              <a:chOff x="0" y="30026"/>
              <a:chExt cx="12252561" cy="275205"/>
            </a:xfrm>
          </p:grpSpPr>
          <p:grpSp>
            <p:nvGrpSpPr>
              <p:cNvPr id="566" name="组合 565"/>
              <p:cNvGrpSpPr/>
              <p:nvPr/>
            </p:nvGrpSpPr>
            <p:grpSpPr>
              <a:xfrm>
                <a:off x="0" y="30026"/>
                <a:ext cx="7145538" cy="275205"/>
                <a:chOff x="4739678" y="3153228"/>
                <a:chExt cx="7145538" cy="275205"/>
              </a:xfrm>
            </p:grpSpPr>
            <p:grpSp>
              <p:nvGrpSpPr>
                <p:cNvPr id="612" name="组合 611"/>
                <p:cNvGrpSpPr/>
                <p:nvPr/>
              </p:nvGrpSpPr>
              <p:grpSpPr>
                <a:xfrm>
                  <a:off x="4739678" y="3153228"/>
                  <a:ext cx="3598468" cy="275205"/>
                  <a:chOff x="4739678" y="3153228"/>
                  <a:chExt cx="3598468" cy="275205"/>
                </a:xfrm>
              </p:grpSpPr>
              <p:grpSp>
                <p:nvGrpSpPr>
                  <p:cNvPr id="644" name="组合 643"/>
                  <p:cNvGrpSpPr/>
                  <p:nvPr/>
                </p:nvGrpSpPr>
                <p:grpSpPr>
                  <a:xfrm>
                    <a:off x="4739678" y="3153228"/>
                    <a:ext cx="1824933" cy="275205"/>
                    <a:chOff x="4739678" y="3153228"/>
                    <a:chExt cx="1824933" cy="275205"/>
                  </a:xfrm>
                </p:grpSpPr>
                <p:grpSp>
                  <p:nvGrpSpPr>
                    <p:cNvPr id="660" name="组合 659"/>
                    <p:cNvGrpSpPr/>
                    <p:nvPr/>
                  </p:nvGrpSpPr>
                  <p:grpSpPr>
                    <a:xfrm>
                      <a:off x="4739678" y="3153228"/>
                      <a:ext cx="937222" cy="275205"/>
                      <a:chOff x="4739678" y="3153228"/>
                      <a:chExt cx="937222" cy="275205"/>
                    </a:xfrm>
                  </p:grpSpPr>
                  <p:grpSp>
                    <p:nvGrpSpPr>
                      <p:cNvPr id="668" name="组合 667"/>
                      <p:cNvGrpSpPr/>
                      <p:nvPr/>
                    </p:nvGrpSpPr>
                    <p:grpSpPr>
                      <a:xfrm>
                        <a:off x="4739678" y="3153228"/>
                        <a:ext cx="494310" cy="275205"/>
                        <a:chOff x="4739678" y="3153228"/>
                        <a:chExt cx="494310" cy="275205"/>
                      </a:xfrm>
                    </p:grpSpPr>
                    <p:cxnSp>
                      <p:nvCxnSpPr>
                        <p:cNvPr id="672" name="直接连接符 6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73" name="直接连接符 6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69" name="组合 668"/>
                      <p:cNvGrpSpPr/>
                      <p:nvPr/>
                    </p:nvGrpSpPr>
                    <p:grpSpPr>
                      <a:xfrm>
                        <a:off x="5182590" y="3153228"/>
                        <a:ext cx="494310" cy="275205"/>
                        <a:chOff x="4739678" y="3153228"/>
                        <a:chExt cx="494310" cy="275205"/>
                      </a:xfrm>
                    </p:grpSpPr>
                    <p:cxnSp>
                      <p:nvCxnSpPr>
                        <p:cNvPr id="670" name="直接连接符 6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71" name="直接连接符 6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61" name="组合 660"/>
                    <p:cNvGrpSpPr/>
                    <p:nvPr/>
                  </p:nvGrpSpPr>
                  <p:grpSpPr>
                    <a:xfrm>
                      <a:off x="5627389" y="3153228"/>
                      <a:ext cx="937222" cy="275205"/>
                      <a:chOff x="4739678" y="3153228"/>
                      <a:chExt cx="937222" cy="275205"/>
                    </a:xfrm>
                  </p:grpSpPr>
                  <p:grpSp>
                    <p:nvGrpSpPr>
                      <p:cNvPr id="662" name="组合 661"/>
                      <p:cNvGrpSpPr/>
                      <p:nvPr/>
                    </p:nvGrpSpPr>
                    <p:grpSpPr>
                      <a:xfrm>
                        <a:off x="4739678" y="3153228"/>
                        <a:ext cx="494310" cy="275205"/>
                        <a:chOff x="4739678" y="3153228"/>
                        <a:chExt cx="494310" cy="275205"/>
                      </a:xfrm>
                    </p:grpSpPr>
                    <p:cxnSp>
                      <p:nvCxnSpPr>
                        <p:cNvPr id="666" name="直接连接符 6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67" name="直接连接符 6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63" name="组合 662"/>
                      <p:cNvGrpSpPr/>
                      <p:nvPr/>
                    </p:nvGrpSpPr>
                    <p:grpSpPr>
                      <a:xfrm>
                        <a:off x="5182590" y="3153228"/>
                        <a:ext cx="494310" cy="275205"/>
                        <a:chOff x="4739678" y="3153228"/>
                        <a:chExt cx="494310" cy="275205"/>
                      </a:xfrm>
                    </p:grpSpPr>
                    <p:cxnSp>
                      <p:nvCxnSpPr>
                        <p:cNvPr id="664" name="直接连接符 6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65" name="直接连接符 6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45" name="组合 644"/>
                  <p:cNvGrpSpPr/>
                  <p:nvPr/>
                </p:nvGrpSpPr>
                <p:grpSpPr>
                  <a:xfrm>
                    <a:off x="6513213" y="3153228"/>
                    <a:ext cx="1824933" cy="275205"/>
                    <a:chOff x="4739678" y="3153228"/>
                    <a:chExt cx="1824933" cy="275205"/>
                  </a:xfrm>
                </p:grpSpPr>
                <p:grpSp>
                  <p:nvGrpSpPr>
                    <p:cNvPr id="646" name="组合 645"/>
                    <p:cNvGrpSpPr/>
                    <p:nvPr/>
                  </p:nvGrpSpPr>
                  <p:grpSpPr>
                    <a:xfrm>
                      <a:off x="4739678" y="3153228"/>
                      <a:ext cx="937222" cy="275205"/>
                      <a:chOff x="4739678" y="3153228"/>
                      <a:chExt cx="937222" cy="275205"/>
                    </a:xfrm>
                  </p:grpSpPr>
                  <p:grpSp>
                    <p:nvGrpSpPr>
                      <p:cNvPr id="654" name="组合 653"/>
                      <p:cNvGrpSpPr/>
                      <p:nvPr/>
                    </p:nvGrpSpPr>
                    <p:grpSpPr>
                      <a:xfrm>
                        <a:off x="4739678" y="3153228"/>
                        <a:ext cx="494310" cy="275205"/>
                        <a:chOff x="4739678" y="3153228"/>
                        <a:chExt cx="494310" cy="275205"/>
                      </a:xfrm>
                    </p:grpSpPr>
                    <p:cxnSp>
                      <p:nvCxnSpPr>
                        <p:cNvPr id="658" name="直接连接符 6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55" name="组合 654"/>
                      <p:cNvGrpSpPr/>
                      <p:nvPr/>
                    </p:nvGrpSpPr>
                    <p:grpSpPr>
                      <a:xfrm>
                        <a:off x="5182590" y="3153228"/>
                        <a:ext cx="494310" cy="275205"/>
                        <a:chOff x="4739678" y="3153228"/>
                        <a:chExt cx="494310" cy="275205"/>
                      </a:xfrm>
                    </p:grpSpPr>
                    <p:cxnSp>
                      <p:nvCxnSpPr>
                        <p:cNvPr id="656" name="直接连接符 6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47" name="组合 646"/>
                    <p:cNvGrpSpPr/>
                    <p:nvPr/>
                  </p:nvGrpSpPr>
                  <p:grpSpPr>
                    <a:xfrm>
                      <a:off x="5627389" y="3153228"/>
                      <a:ext cx="937222" cy="275205"/>
                      <a:chOff x="4739678" y="3153228"/>
                      <a:chExt cx="937222" cy="275205"/>
                    </a:xfrm>
                  </p:grpSpPr>
                  <p:grpSp>
                    <p:nvGrpSpPr>
                      <p:cNvPr id="648" name="组合 647"/>
                      <p:cNvGrpSpPr/>
                      <p:nvPr/>
                    </p:nvGrpSpPr>
                    <p:grpSpPr>
                      <a:xfrm>
                        <a:off x="4739678" y="3153228"/>
                        <a:ext cx="494310" cy="275205"/>
                        <a:chOff x="4739678" y="3153228"/>
                        <a:chExt cx="494310" cy="275205"/>
                      </a:xfrm>
                    </p:grpSpPr>
                    <p:cxnSp>
                      <p:nvCxnSpPr>
                        <p:cNvPr id="652" name="直接连接符 65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49" name="组合 648"/>
                      <p:cNvGrpSpPr/>
                      <p:nvPr/>
                    </p:nvGrpSpPr>
                    <p:grpSpPr>
                      <a:xfrm>
                        <a:off x="5182590" y="3153228"/>
                        <a:ext cx="494310" cy="275205"/>
                        <a:chOff x="4739678" y="3153228"/>
                        <a:chExt cx="494310" cy="275205"/>
                      </a:xfrm>
                    </p:grpSpPr>
                    <p:cxnSp>
                      <p:nvCxnSpPr>
                        <p:cNvPr id="650" name="直接连接符 6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51" name="直接连接符 6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613" name="组合 612"/>
                <p:cNvGrpSpPr/>
                <p:nvPr/>
              </p:nvGrpSpPr>
              <p:grpSpPr>
                <a:xfrm>
                  <a:off x="8286748" y="3153228"/>
                  <a:ext cx="3598468" cy="275205"/>
                  <a:chOff x="4739678" y="3153228"/>
                  <a:chExt cx="3598468" cy="275205"/>
                </a:xfrm>
              </p:grpSpPr>
              <p:grpSp>
                <p:nvGrpSpPr>
                  <p:cNvPr id="614" name="组合 613"/>
                  <p:cNvGrpSpPr/>
                  <p:nvPr/>
                </p:nvGrpSpPr>
                <p:grpSpPr>
                  <a:xfrm>
                    <a:off x="4739678" y="3153228"/>
                    <a:ext cx="1824933" cy="275205"/>
                    <a:chOff x="4739678" y="3153228"/>
                    <a:chExt cx="1824933" cy="275205"/>
                  </a:xfrm>
                </p:grpSpPr>
                <p:grpSp>
                  <p:nvGrpSpPr>
                    <p:cNvPr id="630" name="组合 629"/>
                    <p:cNvGrpSpPr/>
                    <p:nvPr/>
                  </p:nvGrpSpPr>
                  <p:grpSpPr>
                    <a:xfrm>
                      <a:off x="4739678" y="3153228"/>
                      <a:ext cx="937222" cy="275205"/>
                      <a:chOff x="4739678" y="3153228"/>
                      <a:chExt cx="937222" cy="275205"/>
                    </a:xfrm>
                  </p:grpSpPr>
                  <p:grpSp>
                    <p:nvGrpSpPr>
                      <p:cNvPr id="638" name="组合 637"/>
                      <p:cNvGrpSpPr/>
                      <p:nvPr/>
                    </p:nvGrpSpPr>
                    <p:grpSpPr>
                      <a:xfrm>
                        <a:off x="4739678" y="3153228"/>
                        <a:ext cx="494310" cy="275205"/>
                        <a:chOff x="4739678" y="3153228"/>
                        <a:chExt cx="494310" cy="275205"/>
                      </a:xfrm>
                    </p:grpSpPr>
                    <p:cxnSp>
                      <p:nvCxnSpPr>
                        <p:cNvPr id="642" name="直接连接符 6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39" name="组合 638"/>
                      <p:cNvGrpSpPr/>
                      <p:nvPr/>
                    </p:nvGrpSpPr>
                    <p:grpSpPr>
                      <a:xfrm>
                        <a:off x="5182590" y="3153228"/>
                        <a:ext cx="494310" cy="275205"/>
                        <a:chOff x="4739678" y="3153228"/>
                        <a:chExt cx="494310" cy="275205"/>
                      </a:xfrm>
                    </p:grpSpPr>
                    <p:cxnSp>
                      <p:nvCxnSpPr>
                        <p:cNvPr id="640" name="直接连接符 6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41" name="直接连接符 6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31" name="组合 630"/>
                    <p:cNvGrpSpPr/>
                    <p:nvPr/>
                  </p:nvGrpSpPr>
                  <p:grpSpPr>
                    <a:xfrm>
                      <a:off x="5627389" y="3153228"/>
                      <a:ext cx="937222" cy="275205"/>
                      <a:chOff x="4739678" y="3153228"/>
                      <a:chExt cx="937222" cy="275205"/>
                    </a:xfrm>
                  </p:grpSpPr>
                  <p:grpSp>
                    <p:nvGrpSpPr>
                      <p:cNvPr id="632" name="组合 631"/>
                      <p:cNvGrpSpPr/>
                      <p:nvPr/>
                    </p:nvGrpSpPr>
                    <p:grpSpPr>
                      <a:xfrm>
                        <a:off x="4739678" y="3153228"/>
                        <a:ext cx="494310" cy="275205"/>
                        <a:chOff x="4739678" y="3153228"/>
                        <a:chExt cx="494310" cy="275205"/>
                      </a:xfrm>
                    </p:grpSpPr>
                    <p:cxnSp>
                      <p:nvCxnSpPr>
                        <p:cNvPr id="636" name="直接连接符 6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33" name="组合 632"/>
                      <p:cNvGrpSpPr/>
                      <p:nvPr/>
                    </p:nvGrpSpPr>
                    <p:grpSpPr>
                      <a:xfrm>
                        <a:off x="5182590" y="3153228"/>
                        <a:ext cx="494310" cy="275205"/>
                        <a:chOff x="4739678" y="3153228"/>
                        <a:chExt cx="494310" cy="275205"/>
                      </a:xfrm>
                    </p:grpSpPr>
                    <p:cxnSp>
                      <p:nvCxnSpPr>
                        <p:cNvPr id="634" name="直接连接符 6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35" name="直接连接符 6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15" name="组合 614"/>
                  <p:cNvGrpSpPr/>
                  <p:nvPr/>
                </p:nvGrpSpPr>
                <p:grpSpPr>
                  <a:xfrm>
                    <a:off x="6513213" y="3153228"/>
                    <a:ext cx="1824933" cy="275205"/>
                    <a:chOff x="4739678" y="3153228"/>
                    <a:chExt cx="1824933" cy="275205"/>
                  </a:xfrm>
                </p:grpSpPr>
                <p:grpSp>
                  <p:nvGrpSpPr>
                    <p:cNvPr id="616" name="组合 615"/>
                    <p:cNvGrpSpPr/>
                    <p:nvPr/>
                  </p:nvGrpSpPr>
                  <p:grpSpPr>
                    <a:xfrm>
                      <a:off x="4739678" y="3153228"/>
                      <a:ext cx="937222" cy="275205"/>
                      <a:chOff x="4739678" y="3153228"/>
                      <a:chExt cx="937222" cy="275205"/>
                    </a:xfrm>
                  </p:grpSpPr>
                  <p:grpSp>
                    <p:nvGrpSpPr>
                      <p:cNvPr id="624" name="组合 623"/>
                      <p:cNvGrpSpPr/>
                      <p:nvPr/>
                    </p:nvGrpSpPr>
                    <p:grpSpPr>
                      <a:xfrm>
                        <a:off x="4739678" y="3153228"/>
                        <a:ext cx="494310" cy="275205"/>
                        <a:chOff x="4739678" y="3153228"/>
                        <a:chExt cx="494310" cy="275205"/>
                      </a:xfrm>
                    </p:grpSpPr>
                    <p:cxnSp>
                      <p:nvCxnSpPr>
                        <p:cNvPr id="628" name="直接连接符 6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29" name="直接连接符 6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25" name="组合 624"/>
                      <p:cNvGrpSpPr/>
                      <p:nvPr/>
                    </p:nvGrpSpPr>
                    <p:grpSpPr>
                      <a:xfrm>
                        <a:off x="5182590" y="3153228"/>
                        <a:ext cx="494310" cy="275205"/>
                        <a:chOff x="4739678" y="3153228"/>
                        <a:chExt cx="494310" cy="275205"/>
                      </a:xfrm>
                    </p:grpSpPr>
                    <p:cxnSp>
                      <p:nvCxnSpPr>
                        <p:cNvPr id="626" name="直接连接符 6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27" name="直接连接符 6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617" name="组合 616"/>
                    <p:cNvGrpSpPr/>
                    <p:nvPr/>
                  </p:nvGrpSpPr>
                  <p:grpSpPr>
                    <a:xfrm>
                      <a:off x="5627389" y="3153228"/>
                      <a:ext cx="937222" cy="275205"/>
                      <a:chOff x="4739678" y="3153228"/>
                      <a:chExt cx="937222" cy="275205"/>
                    </a:xfrm>
                  </p:grpSpPr>
                  <p:grpSp>
                    <p:nvGrpSpPr>
                      <p:cNvPr id="618" name="组合 617"/>
                      <p:cNvGrpSpPr/>
                      <p:nvPr/>
                    </p:nvGrpSpPr>
                    <p:grpSpPr>
                      <a:xfrm>
                        <a:off x="4739678" y="3153228"/>
                        <a:ext cx="494310" cy="275205"/>
                        <a:chOff x="4739678" y="3153228"/>
                        <a:chExt cx="494310" cy="275205"/>
                      </a:xfrm>
                    </p:grpSpPr>
                    <p:cxnSp>
                      <p:nvCxnSpPr>
                        <p:cNvPr id="622" name="直接连接符 62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23" name="直接连接符 62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19" name="组合 618"/>
                      <p:cNvGrpSpPr/>
                      <p:nvPr/>
                    </p:nvGrpSpPr>
                    <p:grpSpPr>
                      <a:xfrm>
                        <a:off x="5182590" y="3153228"/>
                        <a:ext cx="494310" cy="275205"/>
                        <a:chOff x="4739678" y="3153228"/>
                        <a:chExt cx="494310" cy="275205"/>
                      </a:xfrm>
                    </p:grpSpPr>
                    <p:cxnSp>
                      <p:nvCxnSpPr>
                        <p:cNvPr id="620" name="直接连接符 6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567" name="组合 566"/>
              <p:cNvGrpSpPr/>
              <p:nvPr/>
            </p:nvGrpSpPr>
            <p:grpSpPr>
              <a:xfrm>
                <a:off x="7099663" y="30026"/>
                <a:ext cx="5152898" cy="275205"/>
                <a:chOff x="4739678" y="3153228"/>
                <a:chExt cx="5152898" cy="275205"/>
              </a:xfrm>
            </p:grpSpPr>
            <p:grpSp>
              <p:nvGrpSpPr>
                <p:cNvPr id="568" name="组合 567"/>
                <p:cNvGrpSpPr/>
                <p:nvPr/>
              </p:nvGrpSpPr>
              <p:grpSpPr>
                <a:xfrm>
                  <a:off x="4739678" y="3153228"/>
                  <a:ext cx="3598468" cy="275205"/>
                  <a:chOff x="4739678" y="3153228"/>
                  <a:chExt cx="3598468" cy="275205"/>
                </a:xfrm>
              </p:grpSpPr>
              <p:grpSp>
                <p:nvGrpSpPr>
                  <p:cNvPr id="582" name="组合 581"/>
                  <p:cNvGrpSpPr/>
                  <p:nvPr/>
                </p:nvGrpSpPr>
                <p:grpSpPr>
                  <a:xfrm>
                    <a:off x="4739678" y="3153228"/>
                    <a:ext cx="1824933" cy="275205"/>
                    <a:chOff x="4739678" y="3153228"/>
                    <a:chExt cx="1824933" cy="275205"/>
                  </a:xfrm>
                </p:grpSpPr>
                <p:grpSp>
                  <p:nvGrpSpPr>
                    <p:cNvPr id="598" name="组合 597"/>
                    <p:cNvGrpSpPr/>
                    <p:nvPr/>
                  </p:nvGrpSpPr>
                  <p:grpSpPr>
                    <a:xfrm>
                      <a:off x="4739678" y="3153228"/>
                      <a:ext cx="937222" cy="275205"/>
                      <a:chOff x="4739678" y="3153228"/>
                      <a:chExt cx="937222" cy="275205"/>
                    </a:xfrm>
                  </p:grpSpPr>
                  <p:grpSp>
                    <p:nvGrpSpPr>
                      <p:cNvPr id="606" name="组合 605"/>
                      <p:cNvGrpSpPr/>
                      <p:nvPr/>
                    </p:nvGrpSpPr>
                    <p:grpSpPr>
                      <a:xfrm>
                        <a:off x="4739678" y="3153228"/>
                        <a:ext cx="494310" cy="275205"/>
                        <a:chOff x="4739678" y="3153228"/>
                        <a:chExt cx="494310" cy="275205"/>
                      </a:xfrm>
                    </p:grpSpPr>
                    <p:cxnSp>
                      <p:nvCxnSpPr>
                        <p:cNvPr id="610" name="直接连接符 6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07" name="组合 606"/>
                      <p:cNvGrpSpPr/>
                      <p:nvPr/>
                    </p:nvGrpSpPr>
                    <p:grpSpPr>
                      <a:xfrm>
                        <a:off x="5182590" y="3153228"/>
                        <a:ext cx="494310" cy="275205"/>
                        <a:chOff x="4739678" y="3153228"/>
                        <a:chExt cx="494310" cy="275205"/>
                      </a:xfrm>
                    </p:grpSpPr>
                    <p:cxnSp>
                      <p:nvCxnSpPr>
                        <p:cNvPr id="608" name="直接连接符 6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9" name="组合 598"/>
                    <p:cNvGrpSpPr/>
                    <p:nvPr/>
                  </p:nvGrpSpPr>
                  <p:grpSpPr>
                    <a:xfrm>
                      <a:off x="5627389" y="3153228"/>
                      <a:ext cx="937222" cy="275205"/>
                      <a:chOff x="4739678" y="3153228"/>
                      <a:chExt cx="937222" cy="275205"/>
                    </a:xfrm>
                  </p:grpSpPr>
                  <p:grpSp>
                    <p:nvGrpSpPr>
                      <p:cNvPr id="600" name="组合 599"/>
                      <p:cNvGrpSpPr/>
                      <p:nvPr/>
                    </p:nvGrpSpPr>
                    <p:grpSpPr>
                      <a:xfrm>
                        <a:off x="4739678" y="3153228"/>
                        <a:ext cx="494310" cy="275205"/>
                        <a:chOff x="4739678" y="3153228"/>
                        <a:chExt cx="494310" cy="275205"/>
                      </a:xfrm>
                    </p:grpSpPr>
                    <p:cxnSp>
                      <p:nvCxnSpPr>
                        <p:cNvPr id="604" name="直接连接符 6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01" name="组合 600"/>
                      <p:cNvGrpSpPr/>
                      <p:nvPr/>
                    </p:nvGrpSpPr>
                    <p:grpSpPr>
                      <a:xfrm>
                        <a:off x="5182590" y="3153228"/>
                        <a:ext cx="494310" cy="275205"/>
                        <a:chOff x="4739678" y="3153228"/>
                        <a:chExt cx="494310" cy="275205"/>
                      </a:xfrm>
                    </p:grpSpPr>
                    <p:cxnSp>
                      <p:nvCxnSpPr>
                        <p:cNvPr id="602" name="直接连接符 6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03" name="直接连接符 6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83" name="组合 582"/>
                  <p:cNvGrpSpPr/>
                  <p:nvPr/>
                </p:nvGrpSpPr>
                <p:grpSpPr>
                  <a:xfrm>
                    <a:off x="6513213" y="3153228"/>
                    <a:ext cx="1824933" cy="275205"/>
                    <a:chOff x="4739678" y="3153228"/>
                    <a:chExt cx="1824933" cy="275205"/>
                  </a:xfrm>
                </p:grpSpPr>
                <p:grpSp>
                  <p:nvGrpSpPr>
                    <p:cNvPr id="584" name="组合 583"/>
                    <p:cNvGrpSpPr/>
                    <p:nvPr/>
                  </p:nvGrpSpPr>
                  <p:grpSpPr>
                    <a:xfrm>
                      <a:off x="4739678" y="3153228"/>
                      <a:ext cx="937222" cy="275205"/>
                      <a:chOff x="4739678" y="3153228"/>
                      <a:chExt cx="937222" cy="275205"/>
                    </a:xfrm>
                  </p:grpSpPr>
                  <p:grpSp>
                    <p:nvGrpSpPr>
                      <p:cNvPr id="592" name="组合 591"/>
                      <p:cNvGrpSpPr/>
                      <p:nvPr/>
                    </p:nvGrpSpPr>
                    <p:grpSpPr>
                      <a:xfrm>
                        <a:off x="4739678" y="3153228"/>
                        <a:ext cx="494310" cy="275205"/>
                        <a:chOff x="4739678" y="3153228"/>
                        <a:chExt cx="494310" cy="275205"/>
                      </a:xfrm>
                    </p:grpSpPr>
                    <p:cxnSp>
                      <p:nvCxnSpPr>
                        <p:cNvPr id="596" name="直接连接符 5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97" name="直接连接符 5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5182590" y="3153228"/>
                        <a:ext cx="494310" cy="275205"/>
                        <a:chOff x="4739678" y="3153228"/>
                        <a:chExt cx="494310" cy="275205"/>
                      </a:xfrm>
                    </p:grpSpPr>
                    <p:cxnSp>
                      <p:nvCxnSpPr>
                        <p:cNvPr id="594" name="直接连接符 5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95" name="直接连接符 5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85" name="组合 584"/>
                    <p:cNvGrpSpPr/>
                    <p:nvPr/>
                  </p:nvGrpSpPr>
                  <p:grpSpPr>
                    <a:xfrm>
                      <a:off x="5627389" y="3153228"/>
                      <a:ext cx="937222" cy="275205"/>
                      <a:chOff x="4739678" y="3153228"/>
                      <a:chExt cx="937222" cy="275205"/>
                    </a:xfrm>
                  </p:grpSpPr>
                  <p:grpSp>
                    <p:nvGrpSpPr>
                      <p:cNvPr id="586" name="组合 585"/>
                      <p:cNvGrpSpPr/>
                      <p:nvPr/>
                    </p:nvGrpSpPr>
                    <p:grpSpPr>
                      <a:xfrm>
                        <a:off x="4739678" y="3153228"/>
                        <a:ext cx="494310" cy="275205"/>
                        <a:chOff x="4739678" y="3153228"/>
                        <a:chExt cx="494310" cy="275205"/>
                      </a:xfrm>
                    </p:grpSpPr>
                    <p:cxnSp>
                      <p:nvCxnSpPr>
                        <p:cNvPr id="590" name="直接连接符 5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91" name="直接连接符 5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87" name="组合 586"/>
                      <p:cNvGrpSpPr/>
                      <p:nvPr/>
                    </p:nvGrpSpPr>
                    <p:grpSpPr>
                      <a:xfrm>
                        <a:off x="5182590" y="3153228"/>
                        <a:ext cx="494310" cy="275205"/>
                        <a:chOff x="4739678" y="3153228"/>
                        <a:chExt cx="494310" cy="275205"/>
                      </a:xfrm>
                    </p:grpSpPr>
                    <p:cxnSp>
                      <p:nvCxnSpPr>
                        <p:cNvPr id="588" name="直接连接符 5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89" name="直接连接符 5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569" name="组合 568"/>
                <p:cNvGrpSpPr/>
                <p:nvPr/>
              </p:nvGrpSpPr>
              <p:grpSpPr>
                <a:xfrm>
                  <a:off x="8286748" y="3153228"/>
                  <a:ext cx="1605828" cy="275205"/>
                  <a:chOff x="4739678" y="3153228"/>
                  <a:chExt cx="1605828" cy="275205"/>
                </a:xfrm>
              </p:grpSpPr>
              <p:grpSp>
                <p:nvGrpSpPr>
                  <p:cNvPr id="570" name="组合 569"/>
                  <p:cNvGrpSpPr/>
                  <p:nvPr/>
                </p:nvGrpSpPr>
                <p:grpSpPr>
                  <a:xfrm>
                    <a:off x="4739678" y="3153228"/>
                    <a:ext cx="937222" cy="275205"/>
                    <a:chOff x="4739678" y="3153228"/>
                    <a:chExt cx="937222" cy="275205"/>
                  </a:xfrm>
                </p:grpSpPr>
                <p:grpSp>
                  <p:nvGrpSpPr>
                    <p:cNvPr id="576" name="组合 575"/>
                    <p:cNvGrpSpPr/>
                    <p:nvPr/>
                  </p:nvGrpSpPr>
                  <p:grpSpPr>
                    <a:xfrm>
                      <a:off x="4739678" y="3153228"/>
                      <a:ext cx="494310" cy="275205"/>
                      <a:chOff x="4739678" y="3153228"/>
                      <a:chExt cx="494310" cy="275205"/>
                    </a:xfrm>
                  </p:grpSpPr>
                  <p:cxnSp>
                    <p:nvCxnSpPr>
                      <p:cNvPr id="580" name="直接连接符 5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77" name="组合 576"/>
                    <p:cNvGrpSpPr/>
                    <p:nvPr/>
                  </p:nvGrpSpPr>
                  <p:grpSpPr>
                    <a:xfrm>
                      <a:off x="5182590" y="3153228"/>
                      <a:ext cx="494310" cy="275205"/>
                      <a:chOff x="4739678" y="3153228"/>
                      <a:chExt cx="494310" cy="275205"/>
                    </a:xfrm>
                  </p:grpSpPr>
                  <p:cxnSp>
                    <p:nvCxnSpPr>
                      <p:cNvPr id="578" name="直接连接符 5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79" name="直接连接符 5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71" name="组合 570"/>
                  <p:cNvGrpSpPr/>
                  <p:nvPr/>
                </p:nvGrpSpPr>
                <p:grpSpPr>
                  <a:xfrm>
                    <a:off x="5627389" y="3153228"/>
                    <a:ext cx="718117" cy="275205"/>
                    <a:chOff x="4739678" y="3153228"/>
                    <a:chExt cx="718117" cy="275205"/>
                  </a:xfrm>
                </p:grpSpPr>
                <p:grpSp>
                  <p:nvGrpSpPr>
                    <p:cNvPr id="572" name="组合 571"/>
                    <p:cNvGrpSpPr/>
                    <p:nvPr/>
                  </p:nvGrpSpPr>
                  <p:grpSpPr>
                    <a:xfrm>
                      <a:off x="4739678" y="3153228"/>
                      <a:ext cx="494310" cy="275205"/>
                      <a:chOff x="4739678" y="3153228"/>
                      <a:chExt cx="494310" cy="275205"/>
                    </a:xfrm>
                  </p:grpSpPr>
                  <p:cxnSp>
                    <p:nvCxnSpPr>
                      <p:cNvPr id="574" name="直接连接符 5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573" name="直接连接符 572"/>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1" name="组合 20"/>
            <p:cNvGrpSpPr/>
            <p:nvPr/>
          </p:nvGrpSpPr>
          <p:grpSpPr>
            <a:xfrm>
              <a:off x="-60960" y="5019413"/>
              <a:ext cx="12313920" cy="275205"/>
              <a:chOff x="0" y="30026"/>
              <a:chExt cx="12252561" cy="275205"/>
            </a:xfrm>
          </p:grpSpPr>
          <p:grpSp>
            <p:nvGrpSpPr>
              <p:cNvPr id="458" name="组合 457"/>
              <p:cNvGrpSpPr/>
              <p:nvPr/>
            </p:nvGrpSpPr>
            <p:grpSpPr>
              <a:xfrm>
                <a:off x="0" y="30026"/>
                <a:ext cx="7145538" cy="275205"/>
                <a:chOff x="4739678" y="3153228"/>
                <a:chExt cx="7145538" cy="275205"/>
              </a:xfrm>
            </p:grpSpPr>
            <p:grpSp>
              <p:nvGrpSpPr>
                <p:cNvPr id="504" name="组合 503"/>
                <p:cNvGrpSpPr/>
                <p:nvPr/>
              </p:nvGrpSpPr>
              <p:grpSpPr>
                <a:xfrm>
                  <a:off x="4739678" y="3153228"/>
                  <a:ext cx="3598468" cy="275205"/>
                  <a:chOff x="4739678" y="3153228"/>
                  <a:chExt cx="3598468" cy="275205"/>
                </a:xfrm>
              </p:grpSpPr>
              <p:grpSp>
                <p:nvGrpSpPr>
                  <p:cNvPr id="536" name="组合 535"/>
                  <p:cNvGrpSpPr/>
                  <p:nvPr/>
                </p:nvGrpSpPr>
                <p:grpSpPr>
                  <a:xfrm>
                    <a:off x="4739678" y="3153228"/>
                    <a:ext cx="1824933" cy="275205"/>
                    <a:chOff x="4739678" y="3153228"/>
                    <a:chExt cx="1824933" cy="275205"/>
                  </a:xfrm>
                </p:grpSpPr>
                <p:grpSp>
                  <p:nvGrpSpPr>
                    <p:cNvPr id="552" name="组合 551"/>
                    <p:cNvGrpSpPr/>
                    <p:nvPr/>
                  </p:nvGrpSpPr>
                  <p:grpSpPr>
                    <a:xfrm>
                      <a:off x="4739678" y="3153228"/>
                      <a:ext cx="937222" cy="275205"/>
                      <a:chOff x="4739678" y="3153228"/>
                      <a:chExt cx="937222" cy="275205"/>
                    </a:xfrm>
                  </p:grpSpPr>
                  <p:grpSp>
                    <p:nvGrpSpPr>
                      <p:cNvPr id="560" name="组合 559"/>
                      <p:cNvGrpSpPr/>
                      <p:nvPr/>
                    </p:nvGrpSpPr>
                    <p:grpSpPr>
                      <a:xfrm>
                        <a:off x="4739678" y="3153228"/>
                        <a:ext cx="494310" cy="275205"/>
                        <a:chOff x="4739678" y="3153228"/>
                        <a:chExt cx="494310" cy="275205"/>
                      </a:xfrm>
                    </p:grpSpPr>
                    <p:cxnSp>
                      <p:nvCxnSpPr>
                        <p:cNvPr id="564" name="直接连接符 5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65" name="直接连接符 5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61" name="组合 560"/>
                      <p:cNvGrpSpPr/>
                      <p:nvPr/>
                    </p:nvGrpSpPr>
                    <p:grpSpPr>
                      <a:xfrm>
                        <a:off x="5182590" y="3153228"/>
                        <a:ext cx="494310" cy="275205"/>
                        <a:chOff x="4739678" y="3153228"/>
                        <a:chExt cx="494310" cy="275205"/>
                      </a:xfrm>
                    </p:grpSpPr>
                    <p:cxnSp>
                      <p:nvCxnSpPr>
                        <p:cNvPr id="562" name="直接连接符 5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53" name="组合 552"/>
                    <p:cNvGrpSpPr/>
                    <p:nvPr/>
                  </p:nvGrpSpPr>
                  <p:grpSpPr>
                    <a:xfrm>
                      <a:off x="5627389" y="3153228"/>
                      <a:ext cx="937222" cy="275205"/>
                      <a:chOff x="4739678" y="3153228"/>
                      <a:chExt cx="937222" cy="275205"/>
                    </a:xfrm>
                  </p:grpSpPr>
                  <p:grpSp>
                    <p:nvGrpSpPr>
                      <p:cNvPr id="554" name="组合 553"/>
                      <p:cNvGrpSpPr/>
                      <p:nvPr/>
                    </p:nvGrpSpPr>
                    <p:grpSpPr>
                      <a:xfrm>
                        <a:off x="4739678" y="3153228"/>
                        <a:ext cx="494310" cy="275205"/>
                        <a:chOff x="4739678" y="3153228"/>
                        <a:chExt cx="494310" cy="275205"/>
                      </a:xfrm>
                    </p:grpSpPr>
                    <p:cxnSp>
                      <p:nvCxnSpPr>
                        <p:cNvPr id="558" name="直接连接符 5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55" name="组合 554"/>
                      <p:cNvGrpSpPr/>
                      <p:nvPr/>
                    </p:nvGrpSpPr>
                    <p:grpSpPr>
                      <a:xfrm>
                        <a:off x="5182590" y="3153228"/>
                        <a:ext cx="494310" cy="275205"/>
                        <a:chOff x="4739678" y="3153228"/>
                        <a:chExt cx="494310" cy="275205"/>
                      </a:xfrm>
                    </p:grpSpPr>
                    <p:cxnSp>
                      <p:nvCxnSpPr>
                        <p:cNvPr id="556" name="直接连接符 5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37" name="组合 536"/>
                  <p:cNvGrpSpPr/>
                  <p:nvPr/>
                </p:nvGrpSpPr>
                <p:grpSpPr>
                  <a:xfrm>
                    <a:off x="6513213" y="3153228"/>
                    <a:ext cx="1824933" cy="275205"/>
                    <a:chOff x="4739678" y="3153228"/>
                    <a:chExt cx="1824933" cy="275205"/>
                  </a:xfrm>
                </p:grpSpPr>
                <p:grpSp>
                  <p:nvGrpSpPr>
                    <p:cNvPr id="538" name="组合 537"/>
                    <p:cNvGrpSpPr/>
                    <p:nvPr/>
                  </p:nvGrpSpPr>
                  <p:grpSpPr>
                    <a:xfrm>
                      <a:off x="4739678" y="3153228"/>
                      <a:ext cx="937222" cy="275205"/>
                      <a:chOff x="4739678" y="3153228"/>
                      <a:chExt cx="937222" cy="275205"/>
                    </a:xfrm>
                  </p:grpSpPr>
                  <p:grpSp>
                    <p:nvGrpSpPr>
                      <p:cNvPr id="546" name="组合 545"/>
                      <p:cNvGrpSpPr/>
                      <p:nvPr/>
                    </p:nvGrpSpPr>
                    <p:grpSpPr>
                      <a:xfrm>
                        <a:off x="4739678" y="3153228"/>
                        <a:ext cx="494310" cy="275205"/>
                        <a:chOff x="4739678" y="3153228"/>
                        <a:chExt cx="494310" cy="275205"/>
                      </a:xfrm>
                    </p:grpSpPr>
                    <p:cxnSp>
                      <p:nvCxnSpPr>
                        <p:cNvPr id="550" name="直接连接符 5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51" name="直接连接符 5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47" name="组合 546"/>
                      <p:cNvGrpSpPr/>
                      <p:nvPr/>
                    </p:nvGrpSpPr>
                    <p:grpSpPr>
                      <a:xfrm>
                        <a:off x="5182590" y="3153228"/>
                        <a:ext cx="494310" cy="275205"/>
                        <a:chOff x="4739678" y="3153228"/>
                        <a:chExt cx="494310" cy="275205"/>
                      </a:xfrm>
                    </p:grpSpPr>
                    <p:cxnSp>
                      <p:nvCxnSpPr>
                        <p:cNvPr id="548" name="直接连接符 5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9" name="组合 538"/>
                    <p:cNvGrpSpPr/>
                    <p:nvPr/>
                  </p:nvGrpSpPr>
                  <p:grpSpPr>
                    <a:xfrm>
                      <a:off x="5627389" y="3153228"/>
                      <a:ext cx="937222" cy="275205"/>
                      <a:chOff x="4739678" y="3153228"/>
                      <a:chExt cx="937222" cy="275205"/>
                    </a:xfrm>
                  </p:grpSpPr>
                  <p:grpSp>
                    <p:nvGrpSpPr>
                      <p:cNvPr id="540" name="组合 539"/>
                      <p:cNvGrpSpPr/>
                      <p:nvPr/>
                    </p:nvGrpSpPr>
                    <p:grpSpPr>
                      <a:xfrm>
                        <a:off x="4739678" y="3153228"/>
                        <a:ext cx="494310" cy="275205"/>
                        <a:chOff x="4739678" y="3153228"/>
                        <a:chExt cx="494310" cy="275205"/>
                      </a:xfrm>
                    </p:grpSpPr>
                    <p:cxnSp>
                      <p:nvCxnSpPr>
                        <p:cNvPr id="544" name="直接连接符 54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45" name="直接连接符 54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41" name="组合 540"/>
                      <p:cNvGrpSpPr/>
                      <p:nvPr/>
                    </p:nvGrpSpPr>
                    <p:grpSpPr>
                      <a:xfrm>
                        <a:off x="5182590" y="3153228"/>
                        <a:ext cx="494310" cy="275205"/>
                        <a:chOff x="4739678" y="3153228"/>
                        <a:chExt cx="494310" cy="275205"/>
                      </a:xfrm>
                    </p:grpSpPr>
                    <p:cxnSp>
                      <p:nvCxnSpPr>
                        <p:cNvPr id="542" name="直接连接符 5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505" name="组合 504"/>
                <p:cNvGrpSpPr/>
                <p:nvPr/>
              </p:nvGrpSpPr>
              <p:grpSpPr>
                <a:xfrm>
                  <a:off x="8286748" y="3153228"/>
                  <a:ext cx="3598468" cy="275205"/>
                  <a:chOff x="4739678" y="3153228"/>
                  <a:chExt cx="3598468" cy="275205"/>
                </a:xfrm>
              </p:grpSpPr>
              <p:grpSp>
                <p:nvGrpSpPr>
                  <p:cNvPr id="506" name="组合 505"/>
                  <p:cNvGrpSpPr/>
                  <p:nvPr/>
                </p:nvGrpSpPr>
                <p:grpSpPr>
                  <a:xfrm>
                    <a:off x="4739678" y="3153228"/>
                    <a:ext cx="1824933" cy="275205"/>
                    <a:chOff x="4739678" y="3153228"/>
                    <a:chExt cx="1824933" cy="275205"/>
                  </a:xfrm>
                </p:grpSpPr>
                <p:grpSp>
                  <p:nvGrpSpPr>
                    <p:cNvPr id="522" name="组合 521"/>
                    <p:cNvGrpSpPr/>
                    <p:nvPr/>
                  </p:nvGrpSpPr>
                  <p:grpSpPr>
                    <a:xfrm>
                      <a:off x="4739678" y="3153228"/>
                      <a:ext cx="937222" cy="275205"/>
                      <a:chOff x="4739678" y="3153228"/>
                      <a:chExt cx="937222" cy="275205"/>
                    </a:xfrm>
                  </p:grpSpPr>
                  <p:grpSp>
                    <p:nvGrpSpPr>
                      <p:cNvPr id="530" name="组合 529"/>
                      <p:cNvGrpSpPr/>
                      <p:nvPr/>
                    </p:nvGrpSpPr>
                    <p:grpSpPr>
                      <a:xfrm>
                        <a:off x="4739678" y="3153228"/>
                        <a:ext cx="494310" cy="275205"/>
                        <a:chOff x="4739678" y="3153228"/>
                        <a:chExt cx="494310" cy="275205"/>
                      </a:xfrm>
                    </p:grpSpPr>
                    <p:cxnSp>
                      <p:nvCxnSpPr>
                        <p:cNvPr id="534" name="直接连接符 5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35" name="直接连接符 5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31" name="组合 530"/>
                      <p:cNvGrpSpPr/>
                      <p:nvPr/>
                    </p:nvGrpSpPr>
                    <p:grpSpPr>
                      <a:xfrm>
                        <a:off x="5182590" y="3153228"/>
                        <a:ext cx="494310" cy="275205"/>
                        <a:chOff x="4739678" y="3153228"/>
                        <a:chExt cx="494310" cy="275205"/>
                      </a:xfrm>
                    </p:grpSpPr>
                    <p:cxnSp>
                      <p:nvCxnSpPr>
                        <p:cNvPr id="532" name="直接连接符 5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23" name="组合 522"/>
                    <p:cNvGrpSpPr/>
                    <p:nvPr/>
                  </p:nvGrpSpPr>
                  <p:grpSpPr>
                    <a:xfrm>
                      <a:off x="5627389" y="3153228"/>
                      <a:ext cx="937222" cy="275205"/>
                      <a:chOff x="4739678" y="3153228"/>
                      <a:chExt cx="937222" cy="275205"/>
                    </a:xfrm>
                  </p:grpSpPr>
                  <p:grpSp>
                    <p:nvGrpSpPr>
                      <p:cNvPr id="524" name="组合 523"/>
                      <p:cNvGrpSpPr/>
                      <p:nvPr/>
                    </p:nvGrpSpPr>
                    <p:grpSpPr>
                      <a:xfrm>
                        <a:off x="4739678" y="3153228"/>
                        <a:ext cx="494310" cy="275205"/>
                        <a:chOff x="4739678" y="3153228"/>
                        <a:chExt cx="494310" cy="275205"/>
                      </a:xfrm>
                    </p:grpSpPr>
                    <p:cxnSp>
                      <p:nvCxnSpPr>
                        <p:cNvPr id="528" name="直接连接符 5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25" name="组合 524"/>
                      <p:cNvGrpSpPr/>
                      <p:nvPr/>
                    </p:nvGrpSpPr>
                    <p:grpSpPr>
                      <a:xfrm>
                        <a:off x="5182590" y="3153228"/>
                        <a:ext cx="494310" cy="275205"/>
                        <a:chOff x="4739678" y="3153228"/>
                        <a:chExt cx="494310" cy="275205"/>
                      </a:xfrm>
                    </p:grpSpPr>
                    <p:cxnSp>
                      <p:nvCxnSpPr>
                        <p:cNvPr id="526" name="直接连接符 5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07" name="组合 506"/>
                  <p:cNvGrpSpPr/>
                  <p:nvPr/>
                </p:nvGrpSpPr>
                <p:grpSpPr>
                  <a:xfrm>
                    <a:off x="6513213" y="3153228"/>
                    <a:ext cx="1824933" cy="275205"/>
                    <a:chOff x="4739678" y="3153228"/>
                    <a:chExt cx="1824933" cy="275205"/>
                  </a:xfrm>
                </p:grpSpPr>
                <p:grpSp>
                  <p:nvGrpSpPr>
                    <p:cNvPr id="508" name="组合 507"/>
                    <p:cNvGrpSpPr/>
                    <p:nvPr/>
                  </p:nvGrpSpPr>
                  <p:grpSpPr>
                    <a:xfrm>
                      <a:off x="4739678" y="3153228"/>
                      <a:ext cx="937222" cy="275205"/>
                      <a:chOff x="4739678" y="3153228"/>
                      <a:chExt cx="937222" cy="275205"/>
                    </a:xfrm>
                  </p:grpSpPr>
                  <p:grpSp>
                    <p:nvGrpSpPr>
                      <p:cNvPr id="516" name="组合 515"/>
                      <p:cNvGrpSpPr/>
                      <p:nvPr/>
                    </p:nvGrpSpPr>
                    <p:grpSpPr>
                      <a:xfrm>
                        <a:off x="4739678" y="3153228"/>
                        <a:ext cx="494310" cy="275205"/>
                        <a:chOff x="4739678" y="3153228"/>
                        <a:chExt cx="494310" cy="275205"/>
                      </a:xfrm>
                    </p:grpSpPr>
                    <p:cxnSp>
                      <p:nvCxnSpPr>
                        <p:cNvPr id="520" name="直接连接符 5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17" name="组合 516"/>
                      <p:cNvGrpSpPr/>
                      <p:nvPr/>
                    </p:nvGrpSpPr>
                    <p:grpSpPr>
                      <a:xfrm>
                        <a:off x="5182590" y="3153228"/>
                        <a:ext cx="494310" cy="275205"/>
                        <a:chOff x="4739678" y="3153228"/>
                        <a:chExt cx="494310" cy="275205"/>
                      </a:xfrm>
                    </p:grpSpPr>
                    <p:cxnSp>
                      <p:nvCxnSpPr>
                        <p:cNvPr id="518" name="直接连接符 5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09" name="组合 508"/>
                    <p:cNvGrpSpPr/>
                    <p:nvPr/>
                  </p:nvGrpSpPr>
                  <p:grpSpPr>
                    <a:xfrm>
                      <a:off x="5627389" y="3153228"/>
                      <a:ext cx="937222" cy="275205"/>
                      <a:chOff x="4739678" y="3153228"/>
                      <a:chExt cx="937222" cy="275205"/>
                    </a:xfrm>
                  </p:grpSpPr>
                  <p:grpSp>
                    <p:nvGrpSpPr>
                      <p:cNvPr id="510" name="组合 509"/>
                      <p:cNvGrpSpPr/>
                      <p:nvPr/>
                    </p:nvGrpSpPr>
                    <p:grpSpPr>
                      <a:xfrm>
                        <a:off x="4739678" y="3153228"/>
                        <a:ext cx="494310" cy="275205"/>
                        <a:chOff x="4739678" y="3153228"/>
                        <a:chExt cx="494310" cy="275205"/>
                      </a:xfrm>
                    </p:grpSpPr>
                    <p:cxnSp>
                      <p:nvCxnSpPr>
                        <p:cNvPr id="514" name="直接连接符 51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15" name="直接连接符 51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11" name="组合 510"/>
                      <p:cNvGrpSpPr/>
                      <p:nvPr/>
                    </p:nvGrpSpPr>
                    <p:grpSpPr>
                      <a:xfrm>
                        <a:off x="5182590" y="3153228"/>
                        <a:ext cx="494310" cy="275205"/>
                        <a:chOff x="4739678" y="3153228"/>
                        <a:chExt cx="494310" cy="275205"/>
                      </a:xfrm>
                    </p:grpSpPr>
                    <p:cxnSp>
                      <p:nvCxnSpPr>
                        <p:cNvPr id="512" name="直接连接符 5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13" name="直接连接符 5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459" name="组合 458"/>
              <p:cNvGrpSpPr/>
              <p:nvPr/>
            </p:nvGrpSpPr>
            <p:grpSpPr>
              <a:xfrm>
                <a:off x="7099663" y="30026"/>
                <a:ext cx="5152898" cy="275205"/>
                <a:chOff x="4739678" y="3153228"/>
                <a:chExt cx="5152898" cy="275205"/>
              </a:xfrm>
            </p:grpSpPr>
            <p:grpSp>
              <p:nvGrpSpPr>
                <p:cNvPr id="460" name="组合 459"/>
                <p:cNvGrpSpPr/>
                <p:nvPr/>
              </p:nvGrpSpPr>
              <p:grpSpPr>
                <a:xfrm>
                  <a:off x="4739678" y="3153228"/>
                  <a:ext cx="3598468" cy="275205"/>
                  <a:chOff x="4739678" y="3153228"/>
                  <a:chExt cx="3598468" cy="275205"/>
                </a:xfrm>
              </p:grpSpPr>
              <p:grpSp>
                <p:nvGrpSpPr>
                  <p:cNvPr id="474" name="组合 473"/>
                  <p:cNvGrpSpPr/>
                  <p:nvPr/>
                </p:nvGrpSpPr>
                <p:grpSpPr>
                  <a:xfrm>
                    <a:off x="4739678" y="3153228"/>
                    <a:ext cx="1824933" cy="275205"/>
                    <a:chOff x="4739678" y="3153228"/>
                    <a:chExt cx="1824933" cy="275205"/>
                  </a:xfrm>
                </p:grpSpPr>
                <p:grpSp>
                  <p:nvGrpSpPr>
                    <p:cNvPr id="490" name="组合 489"/>
                    <p:cNvGrpSpPr/>
                    <p:nvPr/>
                  </p:nvGrpSpPr>
                  <p:grpSpPr>
                    <a:xfrm>
                      <a:off x="4739678" y="3153228"/>
                      <a:ext cx="937222" cy="275205"/>
                      <a:chOff x="4739678" y="3153228"/>
                      <a:chExt cx="937222" cy="275205"/>
                    </a:xfrm>
                  </p:grpSpPr>
                  <p:grpSp>
                    <p:nvGrpSpPr>
                      <p:cNvPr id="498" name="组合 497"/>
                      <p:cNvGrpSpPr/>
                      <p:nvPr/>
                    </p:nvGrpSpPr>
                    <p:grpSpPr>
                      <a:xfrm>
                        <a:off x="4739678" y="3153228"/>
                        <a:ext cx="494310" cy="275205"/>
                        <a:chOff x="4739678" y="3153228"/>
                        <a:chExt cx="494310" cy="275205"/>
                      </a:xfrm>
                    </p:grpSpPr>
                    <p:cxnSp>
                      <p:nvCxnSpPr>
                        <p:cNvPr id="502" name="直接连接符 5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99" name="组合 498"/>
                      <p:cNvGrpSpPr/>
                      <p:nvPr/>
                    </p:nvGrpSpPr>
                    <p:grpSpPr>
                      <a:xfrm>
                        <a:off x="5182590" y="3153228"/>
                        <a:ext cx="494310" cy="275205"/>
                        <a:chOff x="4739678" y="3153228"/>
                        <a:chExt cx="494310" cy="275205"/>
                      </a:xfrm>
                    </p:grpSpPr>
                    <p:cxnSp>
                      <p:nvCxnSpPr>
                        <p:cNvPr id="500" name="直接连接符 4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01" name="直接连接符 5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91" name="组合 490"/>
                    <p:cNvGrpSpPr/>
                    <p:nvPr/>
                  </p:nvGrpSpPr>
                  <p:grpSpPr>
                    <a:xfrm>
                      <a:off x="5627389" y="3153228"/>
                      <a:ext cx="937222" cy="275205"/>
                      <a:chOff x="4739678" y="3153228"/>
                      <a:chExt cx="937222" cy="275205"/>
                    </a:xfrm>
                  </p:grpSpPr>
                  <p:grpSp>
                    <p:nvGrpSpPr>
                      <p:cNvPr id="492" name="组合 491"/>
                      <p:cNvGrpSpPr/>
                      <p:nvPr/>
                    </p:nvGrpSpPr>
                    <p:grpSpPr>
                      <a:xfrm>
                        <a:off x="4739678" y="3153228"/>
                        <a:ext cx="494310" cy="275205"/>
                        <a:chOff x="4739678" y="3153228"/>
                        <a:chExt cx="494310" cy="275205"/>
                      </a:xfrm>
                    </p:grpSpPr>
                    <p:cxnSp>
                      <p:nvCxnSpPr>
                        <p:cNvPr id="496" name="直接连接符 4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93" name="组合 492"/>
                      <p:cNvGrpSpPr/>
                      <p:nvPr/>
                    </p:nvGrpSpPr>
                    <p:grpSpPr>
                      <a:xfrm>
                        <a:off x="5182590" y="3153228"/>
                        <a:ext cx="494310" cy="275205"/>
                        <a:chOff x="4739678" y="3153228"/>
                        <a:chExt cx="494310" cy="275205"/>
                      </a:xfrm>
                    </p:grpSpPr>
                    <p:cxnSp>
                      <p:nvCxnSpPr>
                        <p:cNvPr id="494" name="直接连接符 4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75" name="组合 474"/>
                  <p:cNvGrpSpPr/>
                  <p:nvPr/>
                </p:nvGrpSpPr>
                <p:grpSpPr>
                  <a:xfrm>
                    <a:off x="6513213" y="3153228"/>
                    <a:ext cx="1824933" cy="275205"/>
                    <a:chOff x="4739678" y="3153228"/>
                    <a:chExt cx="1824933" cy="275205"/>
                  </a:xfrm>
                </p:grpSpPr>
                <p:grpSp>
                  <p:nvGrpSpPr>
                    <p:cNvPr id="476" name="组合 475"/>
                    <p:cNvGrpSpPr/>
                    <p:nvPr/>
                  </p:nvGrpSpPr>
                  <p:grpSpPr>
                    <a:xfrm>
                      <a:off x="4739678" y="3153228"/>
                      <a:ext cx="937222" cy="275205"/>
                      <a:chOff x="4739678" y="3153228"/>
                      <a:chExt cx="937222" cy="275205"/>
                    </a:xfrm>
                  </p:grpSpPr>
                  <p:grpSp>
                    <p:nvGrpSpPr>
                      <p:cNvPr id="484" name="组合 483"/>
                      <p:cNvGrpSpPr/>
                      <p:nvPr/>
                    </p:nvGrpSpPr>
                    <p:grpSpPr>
                      <a:xfrm>
                        <a:off x="4739678" y="3153228"/>
                        <a:ext cx="494310" cy="275205"/>
                        <a:chOff x="4739678" y="3153228"/>
                        <a:chExt cx="494310" cy="275205"/>
                      </a:xfrm>
                    </p:grpSpPr>
                    <p:cxnSp>
                      <p:nvCxnSpPr>
                        <p:cNvPr id="488" name="直接连接符 4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85" name="组合 484"/>
                      <p:cNvGrpSpPr/>
                      <p:nvPr/>
                    </p:nvGrpSpPr>
                    <p:grpSpPr>
                      <a:xfrm>
                        <a:off x="5182590" y="3153228"/>
                        <a:ext cx="494310" cy="275205"/>
                        <a:chOff x="4739678" y="3153228"/>
                        <a:chExt cx="494310" cy="275205"/>
                      </a:xfrm>
                    </p:grpSpPr>
                    <p:cxnSp>
                      <p:nvCxnSpPr>
                        <p:cNvPr id="486" name="直接连接符 4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77" name="组合 476"/>
                    <p:cNvGrpSpPr/>
                    <p:nvPr/>
                  </p:nvGrpSpPr>
                  <p:grpSpPr>
                    <a:xfrm>
                      <a:off x="5627389" y="3153228"/>
                      <a:ext cx="937222" cy="275205"/>
                      <a:chOff x="4739678" y="3153228"/>
                      <a:chExt cx="937222" cy="275205"/>
                    </a:xfrm>
                  </p:grpSpPr>
                  <p:grpSp>
                    <p:nvGrpSpPr>
                      <p:cNvPr id="478" name="组合 477"/>
                      <p:cNvGrpSpPr/>
                      <p:nvPr/>
                    </p:nvGrpSpPr>
                    <p:grpSpPr>
                      <a:xfrm>
                        <a:off x="4739678" y="3153228"/>
                        <a:ext cx="494310" cy="275205"/>
                        <a:chOff x="4739678" y="3153228"/>
                        <a:chExt cx="494310" cy="275205"/>
                      </a:xfrm>
                    </p:grpSpPr>
                    <p:cxnSp>
                      <p:nvCxnSpPr>
                        <p:cNvPr id="482" name="直接连接符 4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79" name="组合 478"/>
                      <p:cNvGrpSpPr/>
                      <p:nvPr/>
                    </p:nvGrpSpPr>
                    <p:grpSpPr>
                      <a:xfrm>
                        <a:off x="5182590" y="3153228"/>
                        <a:ext cx="494310" cy="275205"/>
                        <a:chOff x="4739678" y="3153228"/>
                        <a:chExt cx="494310" cy="275205"/>
                      </a:xfrm>
                    </p:grpSpPr>
                    <p:cxnSp>
                      <p:nvCxnSpPr>
                        <p:cNvPr id="480" name="直接连接符 4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61" name="组合 460"/>
                <p:cNvGrpSpPr/>
                <p:nvPr/>
              </p:nvGrpSpPr>
              <p:grpSpPr>
                <a:xfrm>
                  <a:off x="8286748" y="3153228"/>
                  <a:ext cx="1605828" cy="275205"/>
                  <a:chOff x="4739678" y="3153228"/>
                  <a:chExt cx="1605828" cy="275205"/>
                </a:xfrm>
              </p:grpSpPr>
              <p:grpSp>
                <p:nvGrpSpPr>
                  <p:cNvPr id="462" name="组合 461"/>
                  <p:cNvGrpSpPr/>
                  <p:nvPr/>
                </p:nvGrpSpPr>
                <p:grpSpPr>
                  <a:xfrm>
                    <a:off x="4739678" y="3153228"/>
                    <a:ext cx="937222" cy="275205"/>
                    <a:chOff x="4739678" y="3153228"/>
                    <a:chExt cx="937222" cy="275205"/>
                  </a:xfrm>
                </p:grpSpPr>
                <p:grpSp>
                  <p:nvGrpSpPr>
                    <p:cNvPr id="468" name="组合 467"/>
                    <p:cNvGrpSpPr/>
                    <p:nvPr/>
                  </p:nvGrpSpPr>
                  <p:grpSpPr>
                    <a:xfrm>
                      <a:off x="4739678" y="3153228"/>
                      <a:ext cx="494310" cy="275205"/>
                      <a:chOff x="4739678" y="3153228"/>
                      <a:chExt cx="494310" cy="275205"/>
                    </a:xfrm>
                  </p:grpSpPr>
                  <p:cxnSp>
                    <p:nvCxnSpPr>
                      <p:cNvPr id="472" name="直接连接符 4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73" name="直接连接符 4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69" name="组合 468"/>
                    <p:cNvGrpSpPr/>
                    <p:nvPr/>
                  </p:nvGrpSpPr>
                  <p:grpSpPr>
                    <a:xfrm>
                      <a:off x="5182590" y="3153228"/>
                      <a:ext cx="494310" cy="275205"/>
                      <a:chOff x="4739678" y="3153228"/>
                      <a:chExt cx="494310" cy="275205"/>
                    </a:xfrm>
                  </p:grpSpPr>
                  <p:cxnSp>
                    <p:nvCxnSpPr>
                      <p:cNvPr id="470" name="直接连接符 4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3" name="组合 462"/>
                  <p:cNvGrpSpPr/>
                  <p:nvPr/>
                </p:nvGrpSpPr>
                <p:grpSpPr>
                  <a:xfrm>
                    <a:off x="5627389" y="3153228"/>
                    <a:ext cx="718117" cy="275205"/>
                    <a:chOff x="4739678" y="3153228"/>
                    <a:chExt cx="718117" cy="275205"/>
                  </a:xfrm>
                </p:grpSpPr>
                <p:grpSp>
                  <p:nvGrpSpPr>
                    <p:cNvPr id="464" name="组合 463"/>
                    <p:cNvGrpSpPr/>
                    <p:nvPr/>
                  </p:nvGrpSpPr>
                  <p:grpSpPr>
                    <a:xfrm>
                      <a:off x="4739678" y="3153228"/>
                      <a:ext cx="494310" cy="275205"/>
                      <a:chOff x="4739678" y="3153228"/>
                      <a:chExt cx="494310" cy="275205"/>
                    </a:xfrm>
                  </p:grpSpPr>
                  <p:cxnSp>
                    <p:nvCxnSpPr>
                      <p:cNvPr id="466" name="直接连接符 4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67" name="直接连接符 4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465" name="直接连接符 464"/>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2" name="组合 21"/>
            <p:cNvGrpSpPr/>
            <p:nvPr/>
          </p:nvGrpSpPr>
          <p:grpSpPr>
            <a:xfrm>
              <a:off x="-60960" y="5403212"/>
              <a:ext cx="12313920" cy="275205"/>
              <a:chOff x="0" y="30026"/>
              <a:chExt cx="12252561" cy="275205"/>
            </a:xfrm>
          </p:grpSpPr>
          <p:grpSp>
            <p:nvGrpSpPr>
              <p:cNvPr id="350" name="组合 349"/>
              <p:cNvGrpSpPr/>
              <p:nvPr/>
            </p:nvGrpSpPr>
            <p:grpSpPr>
              <a:xfrm>
                <a:off x="0" y="30026"/>
                <a:ext cx="7145538" cy="275205"/>
                <a:chOff x="4739678" y="3153228"/>
                <a:chExt cx="7145538" cy="275205"/>
              </a:xfrm>
            </p:grpSpPr>
            <p:grpSp>
              <p:nvGrpSpPr>
                <p:cNvPr id="396" name="组合 395"/>
                <p:cNvGrpSpPr/>
                <p:nvPr/>
              </p:nvGrpSpPr>
              <p:grpSpPr>
                <a:xfrm>
                  <a:off x="4739678" y="3153228"/>
                  <a:ext cx="3598468" cy="275205"/>
                  <a:chOff x="4739678" y="3153228"/>
                  <a:chExt cx="3598468" cy="275205"/>
                </a:xfrm>
              </p:grpSpPr>
              <p:grpSp>
                <p:nvGrpSpPr>
                  <p:cNvPr id="428" name="组合 427"/>
                  <p:cNvGrpSpPr/>
                  <p:nvPr/>
                </p:nvGrpSpPr>
                <p:grpSpPr>
                  <a:xfrm>
                    <a:off x="4739678" y="3153228"/>
                    <a:ext cx="1824933" cy="275205"/>
                    <a:chOff x="4739678" y="3153228"/>
                    <a:chExt cx="1824933" cy="275205"/>
                  </a:xfrm>
                </p:grpSpPr>
                <p:grpSp>
                  <p:nvGrpSpPr>
                    <p:cNvPr id="444" name="组合 443"/>
                    <p:cNvGrpSpPr/>
                    <p:nvPr/>
                  </p:nvGrpSpPr>
                  <p:grpSpPr>
                    <a:xfrm>
                      <a:off x="4739678" y="3153228"/>
                      <a:ext cx="937222" cy="275205"/>
                      <a:chOff x="4739678" y="3153228"/>
                      <a:chExt cx="937222" cy="275205"/>
                    </a:xfrm>
                  </p:grpSpPr>
                  <p:grpSp>
                    <p:nvGrpSpPr>
                      <p:cNvPr id="452" name="组合 451"/>
                      <p:cNvGrpSpPr/>
                      <p:nvPr/>
                    </p:nvGrpSpPr>
                    <p:grpSpPr>
                      <a:xfrm>
                        <a:off x="4739678" y="3153228"/>
                        <a:ext cx="494310" cy="275205"/>
                        <a:chOff x="4739678" y="3153228"/>
                        <a:chExt cx="494310" cy="275205"/>
                      </a:xfrm>
                    </p:grpSpPr>
                    <p:cxnSp>
                      <p:nvCxnSpPr>
                        <p:cNvPr id="456" name="直接连接符 4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53" name="组合 452"/>
                      <p:cNvGrpSpPr/>
                      <p:nvPr/>
                    </p:nvGrpSpPr>
                    <p:grpSpPr>
                      <a:xfrm>
                        <a:off x="5182590" y="3153228"/>
                        <a:ext cx="494310" cy="275205"/>
                        <a:chOff x="4739678" y="3153228"/>
                        <a:chExt cx="494310" cy="275205"/>
                      </a:xfrm>
                    </p:grpSpPr>
                    <p:cxnSp>
                      <p:nvCxnSpPr>
                        <p:cNvPr id="454" name="直接连接符 4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5" name="组合 444"/>
                    <p:cNvGrpSpPr/>
                    <p:nvPr/>
                  </p:nvGrpSpPr>
                  <p:grpSpPr>
                    <a:xfrm>
                      <a:off x="5627389" y="3153228"/>
                      <a:ext cx="937222" cy="275205"/>
                      <a:chOff x="4739678" y="3153228"/>
                      <a:chExt cx="937222" cy="275205"/>
                    </a:xfrm>
                  </p:grpSpPr>
                  <p:grpSp>
                    <p:nvGrpSpPr>
                      <p:cNvPr id="446" name="组合 445"/>
                      <p:cNvGrpSpPr/>
                      <p:nvPr/>
                    </p:nvGrpSpPr>
                    <p:grpSpPr>
                      <a:xfrm>
                        <a:off x="4739678" y="3153228"/>
                        <a:ext cx="494310" cy="275205"/>
                        <a:chOff x="4739678" y="3153228"/>
                        <a:chExt cx="494310" cy="275205"/>
                      </a:xfrm>
                    </p:grpSpPr>
                    <p:cxnSp>
                      <p:nvCxnSpPr>
                        <p:cNvPr id="450" name="直接连接符 4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47" name="组合 446"/>
                      <p:cNvGrpSpPr/>
                      <p:nvPr/>
                    </p:nvGrpSpPr>
                    <p:grpSpPr>
                      <a:xfrm>
                        <a:off x="5182590" y="3153228"/>
                        <a:ext cx="494310" cy="275205"/>
                        <a:chOff x="4739678" y="3153228"/>
                        <a:chExt cx="494310" cy="275205"/>
                      </a:xfrm>
                    </p:grpSpPr>
                    <p:cxnSp>
                      <p:nvCxnSpPr>
                        <p:cNvPr id="448" name="直接连接符 4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29" name="组合 428"/>
                  <p:cNvGrpSpPr/>
                  <p:nvPr/>
                </p:nvGrpSpPr>
                <p:grpSpPr>
                  <a:xfrm>
                    <a:off x="6513213" y="3153228"/>
                    <a:ext cx="1824933" cy="275205"/>
                    <a:chOff x="4739678" y="3153228"/>
                    <a:chExt cx="1824933" cy="275205"/>
                  </a:xfrm>
                </p:grpSpPr>
                <p:grpSp>
                  <p:nvGrpSpPr>
                    <p:cNvPr id="430" name="组合 429"/>
                    <p:cNvGrpSpPr/>
                    <p:nvPr/>
                  </p:nvGrpSpPr>
                  <p:grpSpPr>
                    <a:xfrm>
                      <a:off x="4739678" y="3153228"/>
                      <a:ext cx="937222" cy="275205"/>
                      <a:chOff x="4739678" y="3153228"/>
                      <a:chExt cx="937222" cy="275205"/>
                    </a:xfrm>
                  </p:grpSpPr>
                  <p:grpSp>
                    <p:nvGrpSpPr>
                      <p:cNvPr id="438" name="组合 437"/>
                      <p:cNvGrpSpPr/>
                      <p:nvPr/>
                    </p:nvGrpSpPr>
                    <p:grpSpPr>
                      <a:xfrm>
                        <a:off x="4739678" y="3153228"/>
                        <a:ext cx="494310" cy="275205"/>
                        <a:chOff x="4739678" y="3153228"/>
                        <a:chExt cx="494310" cy="275205"/>
                      </a:xfrm>
                    </p:grpSpPr>
                    <p:cxnSp>
                      <p:nvCxnSpPr>
                        <p:cNvPr id="442" name="直接连接符 4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39" name="组合 438"/>
                      <p:cNvGrpSpPr/>
                      <p:nvPr/>
                    </p:nvGrpSpPr>
                    <p:grpSpPr>
                      <a:xfrm>
                        <a:off x="5182590" y="3153228"/>
                        <a:ext cx="494310" cy="275205"/>
                        <a:chOff x="4739678" y="3153228"/>
                        <a:chExt cx="494310" cy="275205"/>
                      </a:xfrm>
                    </p:grpSpPr>
                    <p:cxnSp>
                      <p:nvCxnSpPr>
                        <p:cNvPr id="440" name="直接连接符 4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1" name="组合 430"/>
                    <p:cNvGrpSpPr/>
                    <p:nvPr/>
                  </p:nvGrpSpPr>
                  <p:grpSpPr>
                    <a:xfrm>
                      <a:off x="5627389" y="3153228"/>
                      <a:ext cx="937222" cy="275205"/>
                      <a:chOff x="4739678" y="3153228"/>
                      <a:chExt cx="937222" cy="275205"/>
                    </a:xfrm>
                  </p:grpSpPr>
                  <p:grpSp>
                    <p:nvGrpSpPr>
                      <p:cNvPr id="432" name="组合 431"/>
                      <p:cNvGrpSpPr/>
                      <p:nvPr/>
                    </p:nvGrpSpPr>
                    <p:grpSpPr>
                      <a:xfrm>
                        <a:off x="4739678" y="3153228"/>
                        <a:ext cx="494310" cy="275205"/>
                        <a:chOff x="4739678" y="3153228"/>
                        <a:chExt cx="494310" cy="275205"/>
                      </a:xfrm>
                    </p:grpSpPr>
                    <p:cxnSp>
                      <p:nvCxnSpPr>
                        <p:cNvPr id="436" name="直接连接符 43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33" name="组合 432"/>
                      <p:cNvGrpSpPr/>
                      <p:nvPr/>
                    </p:nvGrpSpPr>
                    <p:grpSpPr>
                      <a:xfrm>
                        <a:off x="5182590" y="3153228"/>
                        <a:ext cx="494310" cy="275205"/>
                        <a:chOff x="4739678" y="3153228"/>
                        <a:chExt cx="494310" cy="275205"/>
                      </a:xfrm>
                    </p:grpSpPr>
                    <p:cxnSp>
                      <p:nvCxnSpPr>
                        <p:cNvPr id="434" name="直接连接符 4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35" name="直接连接符 4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397" name="组合 396"/>
                <p:cNvGrpSpPr/>
                <p:nvPr/>
              </p:nvGrpSpPr>
              <p:grpSpPr>
                <a:xfrm>
                  <a:off x="8286748" y="3153228"/>
                  <a:ext cx="3598468" cy="275205"/>
                  <a:chOff x="4739678" y="3153228"/>
                  <a:chExt cx="3598468" cy="275205"/>
                </a:xfrm>
              </p:grpSpPr>
              <p:grpSp>
                <p:nvGrpSpPr>
                  <p:cNvPr id="398" name="组合 397"/>
                  <p:cNvGrpSpPr/>
                  <p:nvPr/>
                </p:nvGrpSpPr>
                <p:grpSpPr>
                  <a:xfrm>
                    <a:off x="4739678" y="3153228"/>
                    <a:ext cx="1824933" cy="275205"/>
                    <a:chOff x="4739678" y="3153228"/>
                    <a:chExt cx="1824933" cy="275205"/>
                  </a:xfrm>
                </p:grpSpPr>
                <p:grpSp>
                  <p:nvGrpSpPr>
                    <p:cNvPr id="414" name="组合 413"/>
                    <p:cNvGrpSpPr/>
                    <p:nvPr/>
                  </p:nvGrpSpPr>
                  <p:grpSpPr>
                    <a:xfrm>
                      <a:off x="4739678" y="3153228"/>
                      <a:ext cx="937222" cy="275205"/>
                      <a:chOff x="4739678" y="3153228"/>
                      <a:chExt cx="937222" cy="275205"/>
                    </a:xfrm>
                  </p:grpSpPr>
                  <p:grpSp>
                    <p:nvGrpSpPr>
                      <p:cNvPr id="422" name="组合 421"/>
                      <p:cNvGrpSpPr/>
                      <p:nvPr/>
                    </p:nvGrpSpPr>
                    <p:grpSpPr>
                      <a:xfrm>
                        <a:off x="4739678" y="3153228"/>
                        <a:ext cx="494310" cy="275205"/>
                        <a:chOff x="4739678" y="3153228"/>
                        <a:chExt cx="494310" cy="275205"/>
                      </a:xfrm>
                    </p:grpSpPr>
                    <p:cxnSp>
                      <p:nvCxnSpPr>
                        <p:cNvPr id="426" name="直接连接符 4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5182590" y="3153228"/>
                        <a:ext cx="494310" cy="275205"/>
                        <a:chOff x="4739678" y="3153228"/>
                        <a:chExt cx="494310" cy="275205"/>
                      </a:xfrm>
                    </p:grpSpPr>
                    <p:cxnSp>
                      <p:nvCxnSpPr>
                        <p:cNvPr id="424" name="直接连接符 4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5" name="组合 414"/>
                    <p:cNvGrpSpPr/>
                    <p:nvPr/>
                  </p:nvGrpSpPr>
                  <p:grpSpPr>
                    <a:xfrm>
                      <a:off x="5627389" y="3153228"/>
                      <a:ext cx="937222" cy="275205"/>
                      <a:chOff x="4739678" y="3153228"/>
                      <a:chExt cx="937222" cy="275205"/>
                    </a:xfrm>
                  </p:grpSpPr>
                  <p:grpSp>
                    <p:nvGrpSpPr>
                      <p:cNvPr id="416" name="组合 415"/>
                      <p:cNvGrpSpPr/>
                      <p:nvPr/>
                    </p:nvGrpSpPr>
                    <p:grpSpPr>
                      <a:xfrm>
                        <a:off x="4739678" y="3153228"/>
                        <a:ext cx="494310" cy="275205"/>
                        <a:chOff x="4739678" y="3153228"/>
                        <a:chExt cx="494310" cy="275205"/>
                      </a:xfrm>
                    </p:grpSpPr>
                    <p:cxnSp>
                      <p:nvCxnSpPr>
                        <p:cNvPr id="420" name="直接连接符 4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5182590" y="3153228"/>
                        <a:ext cx="494310" cy="275205"/>
                        <a:chOff x="4739678" y="3153228"/>
                        <a:chExt cx="494310" cy="275205"/>
                      </a:xfrm>
                    </p:grpSpPr>
                    <p:cxnSp>
                      <p:nvCxnSpPr>
                        <p:cNvPr id="418" name="直接连接符 4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99" name="组合 398"/>
                  <p:cNvGrpSpPr/>
                  <p:nvPr/>
                </p:nvGrpSpPr>
                <p:grpSpPr>
                  <a:xfrm>
                    <a:off x="6513213" y="3153228"/>
                    <a:ext cx="1824933" cy="275205"/>
                    <a:chOff x="4739678" y="3153228"/>
                    <a:chExt cx="1824933" cy="275205"/>
                  </a:xfrm>
                </p:grpSpPr>
                <p:grpSp>
                  <p:nvGrpSpPr>
                    <p:cNvPr id="400" name="组合 399"/>
                    <p:cNvGrpSpPr/>
                    <p:nvPr/>
                  </p:nvGrpSpPr>
                  <p:grpSpPr>
                    <a:xfrm>
                      <a:off x="4739678" y="3153228"/>
                      <a:ext cx="937222" cy="275205"/>
                      <a:chOff x="4739678" y="3153228"/>
                      <a:chExt cx="937222" cy="275205"/>
                    </a:xfrm>
                  </p:grpSpPr>
                  <p:grpSp>
                    <p:nvGrpSpPr>
                      <p:cNvPr id="408" name="组合 407"/>
                      <p:cNvGrpSpPr/>
                      <p:nvPr/>
                    </p:nvGrpSpPr>
                    <p:grpSpPr>
                      <a:xfrm>
                        <a:off x="4739678" y="3153228"/>
                        <a:ext cx="494310" cy="275205"/>
                        <a:chOff x="4739678" y="3153228"/>
                        <a:chExt cx="494310" cy="275205"/>
                      </a:xfrm>
                    </p:grpSpPr>
                    <p:cxnSp>
                      <p:nvCxnSpPr>
                        <p:cNvPr id="412" name="直接连接符 4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09" name="组合 408"/>
                      <p:cNvGrpSpPr/>
                      <p:nvPr/>
                    </p:nvGrpSpPr>
                    <p:grpSpPr>
                      <a:xfrm>
                        <a:off x="5182590" y="3153228"/>
                        <a:ext cx="494310" cy="275205"/>
                        <a:chOff x="4739678" y="3153228"/>
                        <a:chExt cx="494310" cy="275205"/>
                      </a:xfrm>
                    </p:grpSpPr>
                    <p:cxnSp>
                      <p:nvCxnSpPr>
                        <p:cNvPr id="410" name="直接连接符 4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01" name="组合 400"/>
                    <p:cNvGrpSpPr/>
                    <p:nvPr/>
                  </p:nvGrpSpPr>
                  <p:grpSpPr>
                    <a:xfrm>
                      <a:off x="5627389" y="3153228"/>
                      <a:ext cx="937222" cy="275205"/>
                      <a:chOff x="4739678" y="3153228"/>
                      <a:chExt cx="937222" cy="275205"/>
                    </a:xfrm>
                  </p:grpSpPr>
                  <p:grpSp>
                    <p:nvGrpSpPr>
                      <p:cNvPr id="402" name="组合 401"/>
                      <p:cNvGrpSpPr/>
                      <p:nvPr/>
                    </p:nvGrpSpPr>
                    <p:grpSpPr>
                      <a:xfrm>
                        <a:off x="4739678" y="3153228"/>
                        <a:ext cx="494310" cy="275205"/>
                        <a:chOff x="4739678" y="3153228"/>
                        <a:chExt cx="494310" cy="275205"/>
                      </a:xfrm>
                    </p:grpSpPr>
                    <p:cxnSp>
                      <p:nvCxnSpPr>
                        <p:cNvPr id="406" name="直接连接符 40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03" name="组合 402"/>
                      <p:cNvGrpSpPr/>
                      <p:nvPr/>
                    </p:nvGrpSpPr>
                    <p:grpSpPr>
                      <a:xfrm>
                        <a:off x="5182590" y="3153228"/>
                        <a:ext cx="494310" cy="275205"/>
                        <a:chOff x="4739678" y="3153228"/>
                        <a:chExt cx="494310" cy="275205"/>
                      </a:xfrm>
                    </p:grpSpPr>
                    <p:cxnSp>
                      <p:nvCxnSpPr>
                        <p:cNvPr id="404" name="直接连接符 4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351" name="组合 350"/>
              <p:cNvGrpSpPr/>
              <p:nvPr/>
            </p:nvGrpSpPr>
            <p:grpSpPr>
              <a:xfrm>
                <a:off x="7099663" y="30026"/>
                <a:ext cx="5152898" cy="275205"/>
                <a:chOff x="4739678" y="3153228"/>
                <a:chExt cx="5152898" cy="275205"/>
              </a:xfrm>
            </p:grpSpPr>
            <p:grpSp>
              <p:nvGrpSpPr>
                <p:cNvPr id="352" name="组合 351"/>
                <p:cNvGrpSpPr/>
                <p:nvPr/>
              </p:nvGrpSpPr>
              <p:grpSpPr>
                <a:xfrm>
                  <a:off x="4739678" y="3153228"/>
                  <a:ext cx="3598468" cy="275205"/>
                  <a:chOff x="4739678" y="3153228"/>
                  <a:chExt cx="3598468" cy="275205"/>
                </a:xfrm>
              </p:grpSpPr>
              <p:grpSp>
                <p:nvGrpSpPr>
                  <p:cNvPr id="366" name="组合 365"/>
                  <p:cNvGrpSpPr/>
                  <p:nvPr/>
                </p:nvGrpSpPr>
                <p:grpSpPr>
                  <a:xfrm>
                    <a:off x="4739678" y="3153228"/>
                    <a:ext cx="1824933" cy="275205"/>
                    <a:chOff x="4739678" y="3153228"/>
                    <a:chExt cx="1824933" cy="275205"/>
                  </a:xfrm>
                </p:grpSpPr>
                <p:grpSp>
                  <p:nvGrpSpPr>
                    <p:cNvPr id="382" name="组合 381"/>
                    <p:cNvGrpSpPr/>
                    <p:nvPr/>
                  </p:nvGrpSpPr>
                  <p:grpSpPr>
                    <a:xfrm>
                      <a:off x="4739678" y="3153228"/>
                      <a:ext cx="937222" cy="275205"/>
                      <a:chOff x="4739678" y="3153228"/>
                      <a:chExt cx="937222" cy="275205"/>
                    </a:xfrm>
                  </p:grpSpPr>
                  <p:grpSp>
                    <p:nvGrpSpPr>
                      <p:cNvPr id="390" name="组合 389"/>
                      <p:cNvGrpSpPr/>
                      <p:nvPr/>
                    </p:nvGrpSpPr>
                    <p:grpSpPr>
                      <a:xfrm>
                        <a:off x="4739678" y="3153228"/>
                        <a:ext cx="494310" cy="275205"/>
                        <a:chOff x="4739678" y="3153228"/>
                        <a:chExt cx="494310" cy="275205"/>
                      </a:xfrm>
                    </p:grpSpPr>
                    <p:cxnSp>
                      <p:nvCxnSpPr>
                        <p:cNvPr id="394" name="直接连接符 3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91" name="组合 390"/>
                      <p:cNvGrpSpPr/>
                      <p:nvPr/>
                    </p:nvGrpSpPr>
                    <p:grpSpPr>
                      <a:xfrm>
                        <a:off x="5182590" y="3153228"/>
                        <a:ext cx="494310" cy="275205"/>
                        <a:chOff x="4739678" y="3153228"/>
                        <a:chExt cx="494310" cy="275205"/>
                      </a:xfrm>
                    </p:grpSpPr>
                    <p:cxnSp>
                      <p:nvCxnSpPr>
                        <p:cNvPr id="392" name="直接连接符 39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93" name="直接连接符 39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3" name="组合 382"/>
                    <p:cNvGrpSpPr/>
                    <p:nvPr/>
                  </p:nvGrpSpPr>
                  <p:grpSpPr>
                    <a:xfrm>
                      <a:off x="5627389" y="3153228"/>
                      <a:ext cx="937222" cy="275205"/>
                      <a:chOff x="4739678" y="3153228"/>
                      <a:chExt cx="937222" cy="275205"/>
                    </a:xfrm>
                  </p:grpSpPr>
                  <p:grpSp>
                    <p:nvGrpSpPr>
                      <p:cNvPr id="384" name="组合 383"/>
                      <p:cNvGrpSpPr/>
                      <p:nvPr/>
                    </p:nvGrpSpPr>
                    <p:grpSpPr>
                      <a:xfrm>
                        <a:off x="4739678" y="3153228"/>
                        <a:ext cx="494310" cy="275205"/>
                        <a:chOff x="4739678" y="3153228"/>
                        <a:chExt cx="494310" cy="275205"/>
                      </a:xfrm>
                    </p:grpSpPr>
                    <p:cxnSp>
                      <p:nvCxnSpPr>
                        <p:cNvPr id="388" name="直接连接符 3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85" name="组合 384"/>
                      <p:cNvGrpSpPr/>
                      <p:nvPr/>
                    </p:nvGrpSpPr>
                    <p:grpSpPr>
                      <a:xfrm>
                        <a:off x="5182590" y="3153228"/>
                        <a:ext cx="494310" cy="275205"/>
                        <a:chOff x="4739678" y="3153228"/>
                        <a:chExt cx="494310" cy="275205"/>
                      </a:xfrm>
                    </p:grpSpPr>
                    <p:cxnSp>
                      <p:nvCxnSpPr>
                        <p:cNvPr id="386" name="直接连接符 3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67" name="组合 366"/>
                  <p:cNvGrpSpPr/>
                  <p:nvPr/>
                </p:nvGrpSpPr>
                <p:grpSpPr>
                  <a:xfrm>
                    <a:off x="6513213" y="3153228"/>
                    <a:ext cx="1824933" cy="275205"/>
                    <a:chOff x="4739678" y="3153228"/>
                    <a:chExt cx="1824933" cy="275205"/>
                  </a:xfrm>
                </p:grpSpPr>
                <p:grpSp>
                  <p:nvGrpSpPr>
                    <p:cNvPr id="368" name="组合 367"/>
                    <p:cNvGrpSpPr/>
                    <p:nvPr/>
                  </p:nvGrpSpPr>
                  <p:grpSpPr>
                    <a:xfrm>
                      <a:off x="4739678" y="3153228"/>
                      <a:ext cx="937222" cy="275205"/>
                      <a:chOff x="4739678" y="3153228"/>
                      <a:chExt cx="937222" cy="275205"/>
                    </a:xfrm>
                  </p:grpSpPr>
                  <p:grpSp>
                    <p:nvGrpSpPr>
                      <p:cNvPr id="376" name="组合 375"/>
                      <p:cNvGrpSpPr/>
                      <p:nvPr/>
                    </p:nvGrpSpPr>
                    <p:grpSpPr>
                      <a:xfrm>
                        <a:off x="4739678" y="3153228"/>
                        <a:ext cx="494310" cy="275205"/>
                        <a:chOff x="4739678" y="3153228"/>
                        <a:chExt cx="494310" cy="275205"/>
                      </a:xfrm>
                    </p:grpSpPr>
                    <p:cxnSp>
                      <p:nvCxnSpPr>
                        <p:cNvPr id="380" name="直接连接符 3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77" name="组合 376"/>
                      <p:cNvGrpSpPr/>
                      <p:nvPr/>
                    </p:nvGrpSpPr>
                    <p:grpSpPr>
                      <a:xfrm>
                        <a:off x="5182590" y="3153228"/>
                        <a:ext cx="494310" cy="275205"/>
                        <a:chOff x="4739678" y="3153228"/>
                        <a:chExt cx="494310" cy="275205"/>
                      </a:xfrm>
                    </p:grpSpPr>
                    <p:cxnSp>
                      <p:nvCxnSpPr>
                        <p:cNvPr id="378" name="直接连接符 3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69" name="组合 368"/>
                    <p:cNvGrpSpPr/>
                    <p:nvPr/>
                  </p:nvGrpSpPr>
                  <p:grpSpPr>
                    <a:xfrm>
                      <a:off x="5627389" y="3153228"/>
                      <a:ext cx="937222" cy="275205"/>
                      <a:chOff x="4739678" y="3153228"/>
                      <a:chExt cx="937222" cy="275205"/>
                    </a:xfrm>
                  </p:grpSpPr>
                  <p:grpSp>
                    <p:nvGrpSpPr>
                      <p:cNvPr id="370" name="组合 369"/>
                      <p:cNvGrpSpPr/>
                      <p:nvPr/>
                    </p:nvGrpSpPr>
                    <p:grpSpPr>
                      <a:xfrm>
                        <a:off x="4739678" y="3153228"/>
                        <a:ext cx="494310" cy="275205"/>
                        <a:chOff x="4739678" y="3153228"/>
                        <a:chExt cx="494310" cy="275205"/>
                      </a:xfrm>
                    </p:grpSpPr>
                    <p:cxnSp>
                      <p:nvCxnSpPr>
                        <p:cNvPr id="374" name="直接连接符 37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37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71" name="组合 370"/>
                      <p:cNvGrpSpPr/>
                      <p:nvPr/>
                    </p:nvGrpSpPr>
                    <p:grpSpPr>
                      <a:xfrm>
                        <a:off x="5182590" y="3153228"/>
                        <a:ext cx="494310" cy="275205"/>
                        <a:chOff x="4739678" y="3153228"/>
                        <a:chExt cx="494310" cy="275205"/>
                      </a:xfrm>
                    </p:grpSpPr>
                    <p:cxnSp>
                      <p:nvCxnSpPr>
                        <p:cNvPr id="372" name="直接连接符 3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73" name="直接连接符 3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353" name="组合 352"/>
                <p:cNvGrpSpPr/>
                <p:nvPr/>
              </p:nvGrpSpPr>
              <p:grpSpPr>
                <a:xfrm>
                  <a:off x="8286748" y="3153228"/>
                  <a:ext cx="1605828" cy="275205"/>
                  <a:chOff x="4739678" y="3153228"/>
                  <a:chExt cx="1605828" cy="275205"/>
                </a:xfrm>
              </p:grpSpPr>
              <p:grpSp>
                <p:nvGrpSpPr>
                  <p:cNvPr id="354" name="组合 353"/>
                  <p:cNvGrpSpPr/>
                  <p:nvPr/>
                </p:nvGrpSpPr>
                <p:grpSpPr>
                  <a:xfrm>
                    <a:off x="4739678" y="3153228"/>
                    <a:ext cx="937222" cy="275205"/>
                    <a:chOff x="4739678" y="3153228"/>
                    <a:chExt cx="937222" cy="275205"/>
                  </a:xfrm>
                </p:grpSpPr>
                <p:grpSp>
                  <p:nvGrpSpPr>
                    <p:cNvPr id="360" name="组合 359"/>
                    <p:cNvGrpSpPr/>
                    <p:nvPr/>
                  </p:nvGrpSpPr>
                  <p:grpSpPr>
                    <a:xfrm>
                      <a:off x="4739678" y="3153228"/>
                      <a:ext cx="494310" cy="275205"/>
                      <a:chOff x="4739678" y="3153228"/>
                      <a:chExt cx="494310" cy="275205"/>
                    </a:xfrm>
                  </p:grpSpPr>
                  <p:cxnSp>
                    <p:nvCxnSpPr>
                      <p:cNvPr id="364" name="直接连接符 3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61" name="组合 360"/>
                    <p:cNvGrpSpPr/>
                    <p:nvPr/>
                  </p:nvGrpSpPr>
                  <p:grpSpPr>
                    <a:xfrm>
                      <a:off x="5182590" y="3153228"/>
                      <a:ext cx="494310" cy="275205"/>
                      <a:chOff x="4739678" y="3153228"/>
                      <a:chExt cx="494310" cy="275205"/>
                    </a:xfrm>
                  </p:grpSpPr>
                  <p:cxnSp>
                    <p:nvCxnSpPr>
                      <p:cNvPr id="362" name="直接连接符 3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63" name="直接连接符 3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55" name="组合 354"/>
                  <p:cNvGrpSpPr/>
                  <p:nvPr/>
                </p:nvGrpSpPr>
                <p:grpSpPr>
                  <a:xfrm>
                    <a:off x="5627389" y="3153228"/>
                    <a:ext cx="718117" cy="275205"/>
                    <a:chOff x="4739678" y="3153228"/>
                    <a:chExt cx="718117" cy="275205"/>
                  </a:xfrm>
                </p:grpSpPr>
                <p:grpSp>
                  <p:nvGrpSpPr>
                    <p:cNvPr id="356" name="组合 355"/>
                    <p:cNvGrpSpPr/>
                    <p:nvPr/>
                  </p:nvGrpSpPr>
                  <p:grpSpPr>
                    <a:xfrm>
                      <a:off x="4739678" y="3153228"/>
                      <a:ext cx="494310" cy="275205"/>
                      <a:chOff x="4739678" y="3153228"/>
                      <a:chExt cx="494310" cy="275205"/>
                    </a:xfrm>
                  </p:grpSpPr>
                  <p:cxnSp>
                    <p:nvCxnSpPr>
                      <p:cNvPr id="358" name="直接连接符 3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357" name="直接连接符 356"/>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 name="组合 22"/>
            <p:cNvGrpSpPr/>
            <p:nvPr/>
          </p:nvGrpSpPr>
          <p:grpSpPr>
            <a:xfrm>
              <a:off x="-60960" y="5787011"/>
              <a:ext cx="12313920" cy="275205"/>
              <a:chOff x="0" y="30026"/>
              <a:chExt cx="12252561" cy="275205"/>
            </a:xfrm>
          </p:grpSpPr>
          <p:grpSp>
            <p:nvGrpSpPr>
              <p:cNvPr id="242" name="组合 241"/>
              <p:cNvGrpSpPr/>
              <p:nvPr/>
            </p:nvGrpSpPr>
            <p:grpSpPr>
              <a:xfrm>
                <a:off x="0" y="30026"/>
                <a:ext cx="7145538" cy="275205"/>
                <a:chOff x="4739678" y="3153228"/>
                <a:chExt cx="7145538" cy="275205"/>
              </a:xfrm>
            </p:grpSpPr>
            <p:grpSp>
              <p:nvGrpSpPr>
                <p:cNvPr id="288" name="组合 287"/>
                <p:cNvGrpSpPr/>
                <p:nvPr/>
              </p:nvGrpSpPr>
              <p:grpSpPr>
                <a:xfrm>
                  <a:off x="4739678" y="3153228"/>
                  <a:ext cx="3598468" cy="275205"/>
                  <a:chOff x="4739678" y="3153228"/>
                  <a:chExt cx="3598468" cy="275205"/>
                </a:xfrm>
              </p:grpSpPr>
              <p:grpSp>
                <p:nvGrpSpPr>
                  <p:cNvPr id="320" name="组合 319"/>
                  <p:cNvGrpSpPr/>
                  <p:nvPr/>
                </p:nvGrpSpPr>
                <p:grpSpPr>
                  <a:xfrm>
                    <a:off x="4739678" y="3153228"/>
                    <a:ext cx="1824933" cy="275205"/>
                    <a:chOff x="4739678" y="3153228"/>
                    <a:chExt cx="1824933" cy="275205"/>
                  </a:xfrm>
                </p:grpSpPr>
                <p:grpSp>
                  <p:nvGrpSpPr>
                    <p:cNvPr id="336" name="组合 335"/>
                    <p:cNvGrpSpPr/>
                    <p:nvPr/>
                  </p:nvGrpSpPr>
                  <p:grpSpPr>
                    <a:xfrm>
                      <a:off x="4739678" y="3153228"/>
                      <a:ext cx="937222" cy="275205"/>
                      <a:chOff x="4739678" y="3153228"/>
                      <a:chExt cx="937222" cy="275205"/>
                    </a:xfrm>
                  </p:grpSpPr>
                  <p:grpSp>
                    <p:nvGrpSpPr>
                      <p:cNvPr id="344" name="组合 343"/>
                      <p:cNvGrpSpPr/>
                      <p:nvPr/>
                    </p:nvGrpSpPr>
                    <p:grpSpPr>
                      <a:xfrm>
                        <a:off x="4739678" y="3153228"/>
                        <a:ext cx="494310" cy="275205"/>
                        <a:chOff x="4739678" y="3153228"/>
                        <a:chExt cx="494310" cy="275205"/>
                      </a:xfrm>
                    </p:grpSpPr>
                    <p:cxnSp>
                      <p:nvCxnSpPr>
                        <p:cNvPr id="348" name="直接连接符 3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45" name="组合 344"/>
                      <p:cNvGrpSpPr/>
                      <p:nvPr/>
                    </p:nvGrpSpPr>
                    <p:grpSpPr>
                      <a:xfrm>
                        <a:off x="5182590" y="3153228"/>
                        <a:ext cx="494310" cy="275205"/>
                        <a:chOff x="4739678" y="3153228"/>
                        <a:chExt cx="494310" cy="275205"/>
                      </a:xfrm>
                    </p:grpSpPr>
                    <p:cxnSp>
                      <p:nvCxnSpPr>
                        <p:cNvPr id="346" name="直接连接符 3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37" name="组合 336"/>
                    <p:cNvGrpSpPr/>
                    <p:nvPr/>
                  </p:nvGrpSpPr>
                  <p:grpSpPr>
                    <a:xfrm>
                      <a:off x="5627389" y="3153228"/>
                      <a:ext cx="937222" cy="275205"/>
                      <a:chOff x="4739678" y="3153228"/>
                      <a:chExt cx="937222" cy="275205"/>
                    </a:xfrm>
                  </p:grpSpPr>
                  <p:grpSp>
                    <p:nvGrpSpPr>
                      <p:cNvPr id="338" name="组合 337"/>
                      <p:cNvGrpSpPr/>
                      <p:nvPr/>
                    </p:nvGrpSpPr>
                    <p:grpSpPr>
                      <a:xfrm>
                        <a:off x="4739678" y="3153228"/>
                        <a:ext cx="494310" cy="275205"/>
                        <a:chOff x="4739678" y="3153228"/>
                        <a:chExt cx="494310" cy="275205"/>
                      </a:xfrm>
                    </p:grpSpPr>
                    <p:cxnSp>
                      <p:nvCxnSpPr>
                        <p:cNvPr id="342" name="直接连接符 3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39" name="组合 338"/>
                      <p:cNvGrpSpPr/>
                      <p:nvPr/>
                    </p:nvGrpSpPr>
                    <p:grpSpPr>
                      <a:xfrm>
                        <a:off x="5182590" y="3153228"/>
                        <a:ext cx="494310" cy="275205"/>
                        <a:chOff x="4739678" y="3153228"/>
                        <a:chExt cx="494310" cy="275205"/>
                      </a:xfrm>
                    </p:grpSpPr>
                    <p:cxnSp>
                      <p:nvCxnSpPr>
                        <p:cNvPr id="340" name="直接连接符 3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41" name="直接连接符 3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21" name="组合 320"/>
                  <p:cNvGrpSpPr/>
                  <p:nvPr/>
                </p:nvGrpSpPr>
                <p:grpSpPr>
                  <a:xfrm>
                    <a:off x="6513213" y="3153228"/>
                    <a:ext cx="1824933" cy="275205"/>
                    <a:chOff x="4739678" y="3153228"/>
                    <a:chExt cx="1824933" cy="275205"/>
                  </a:xfrm>
                </p:grpSpPr>
                <p:grpSp>
                  <p:nvGrpSpPr>
                    <p:cNvPr id="322" name="组合 321"/>
                    <p:cNvGrpSpPr/>
                    <p:nvPr/>
                  </p:nvGrpSpPr>
                  <p:grpSpPr>
                    <a:xfrm>
                      <a:off x="4739678" y="3153228"/>
                      <a:ext cx="937222" cy="275205"/>
                      <a:chOff x="4739678" y="3153228"/>
                      <a:chExt cx="937222" cy="275205"/>
                    </a:xfrm>
                  </p:grpSpPr>
                  <p:grpSp>
                    <p:nvGrpSpPr>
                      <p:cNvPr id="330" name="组合 329"/>
                      <p:cNvGrpSpPr/>
                      <p:nvPr/>
                    </p:nvGrpSpPr>
                    <p:grpSpPr>
                      <a:xfrm>
                        <a:off x="4739678" y="3153228"/>
                        <a:ext cx="494310" cy="275205"/>
                        <a:chOff x="4739678" y="3153228"/>
                        <a:chExt cx="494310" cy="275205"/>
                      </a:xfrm>
                    </p:grpSpPr>
                    <p:cxnSp>
                      <p:nvCxnSpPr>
                        <p:cNvPr id="334" name="直接连接符 3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31" name="组合 330"/>
                      <p:cNvGrpSpPr/>
                      <p:nvPr/>
                    </p:nvGrpSpPr>
                    <p:grpSpPr>
                      <a:xfrm>
                        <a:off x="5182590" y="3153228"/>
                        <a:ext cx="494310" cy="275205"/>
                        <a:chOff x="4739678" y="3153228"/>
                        <a:chExt cx="494310" cy="275205"/>
                      </a:xfrm>
                    </p:grpSpPr>
                    <p:cxnSp>
                      <p:nvCxnSpPr>
                        <p:cNvPr id="332" name="直接连接符 3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3" name="组合 322"/>
                    <p:cNvGrpSpPr/>
                    <p:nvPr/>
                  </p:nvGrpSpPr>
                  <p:grpSpPr>
                    <a:xfrm>
                      <a:off x="5627389" y="3153228"/>
                      <a:ext cx="937222" cy="275205"/>
                      <a:chOff x="4739678" y="3153228"/>
                      <a:chExt cx="937222" cy="275205"/>
                    </a:xfrm>
                  </p:grpSpPr>
                  <p:grpSp>
                    <p:nvGrpSpPr>
                      <p:cNvPr id="324" name="组合 323"/>
                      <p:cNvGrpSpPr/>
                      <p:nvPr/>
                    </p:nvGrpSpPr>
                    <p:grpSpPr>
                      <a:xfrm>
                        <a:off x="4739678" y="3153228"/>
                        <a:ext cx="494310" cy="275205"/>
                        <a:chOff x="4739678" y="3153228"/>
                        <a:chExt cx="494310" cy="275205"/>
                      </a:xfrm>
                    </p:grpSpPr>
                    <p:cxnSp>
                      <p:nvCxnSpPr>
                        <p:cNvPr id="328" name="直接连接符 32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25" name="组合 324"/>
                      <p:cNvGrpSpPr/>
                      <p:nvPr/>
                    </p:nvGrpSpPr>
                    <p:grpSpPr>
                      <a:xfrm>
                        <a:off x="5182590" y="3153228"/>
                        <a:ext cx="494310" cy="275205"/>
                        <a:chOff x="4739678" y="3153228"/>
                        <a:chExt cx="494310" cy="275205"/>
                      </a:xfrm>
                    </p:grpSpPr>
                    <p:cxnSp>
                      <p:nvCxnSpPr>
                        <p:cNvPr id="326" name="直接连接符 3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89" name="组合 288"/>
                <p:cNvGrpSpPr/>
                <p:nvPr/>
              </p:nvGrpSpPr>
              <p:grpSpPr>
                <a:xfrm>
                  <a:off x="8286748" y="3153228"/>
                  <a:ext cx="3598468" cy="275205"/>
                  <a:chOff x="4739678" y="3153228"/>
                  <a:chExt cx="3598468" cy="275205"/>
                </a:xfrm>
              </p:grpSpPr>
              <p:grpSp>
                <p:nvGrpSpPr>
                  <p:cNvPr id="290" name="组合 289"/>
                  <p:cNvGrpSpPr/>
                  <p:nvPr/>
                </p:nvGrpSpPr>
                <p:grpSpPr>
                  <a:xfrm>
                    <a:off x="4739678" y="3153228"/>
                    <a:ext cx="1824933" cy="275205"/>
                    <a:chOff x="4739678" y="3153228"/>
                    <a:chExt cx="1824933" cy="275205"/>
                  </a:xfrm>
                </p:grpSpPr>
                <p:grpSp>
                  <p:nvGrpSpPr>
                    <p:cNvPr id="306" name="组合 305"/>
                    <p:cNvGrpSpPr/>
                    <p:nvPr/>
                  </p:nvGrpSpPr>
                  <p:grpSpPr>
                    <a:xfrm>
                      <a:off x="4739678" y="3153228"/>
                      <a:ext cx="937222" cy="275205"/>
                      <a:chOff x="4739678" y="3153228"/>
                      <a:chExt cx="937222" cy="275205"/>
                    </a:xfrm>
                  </p:grpSpPr>
                  <p:grpSp>
                    <p:nvGrpSpPr>
                      <p:cNvPr id="314" name="组合 313"/>
                      <p:cNvGrpSpPr/>
                      <p:nvPr/>
                    </p:nvGrpSpPr>
                    <p:grpSpPr>
                      <a:xfrm>
                        <a:off x="4739678" y="3153228"/>
                        <a:ext cx="494310" cy="275205"/>
                        <a:chOff x="4739678" y="3153228"/>
                        <a:chExt cx="494310" cy="275205"/>
                      </a:xfrm>
                    </p:grpSpPr>
                    <p:cxnSp>
                      <p:nvCxnSpPr>
                        <p:cNvPr id="318" name="直接连接符 3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15" name="组合 314"/>
                      <p:cNvGrpSpPr/>
                      <p:nvPr/>
                    </p:nvGrpSpPr>
                    <p:grpSpPr>
                      <a:xfrm>
                        <a:off x="5182590" y="3153228"/>
                        <a:ext cx="494310" cy="275205"/>
                        <a:chOff x="4739678" y="3153228"/>
                        <a:chExt cx="494310" cy="275205"/>
                      </a:xfrm>
                    </p:grpSpPr>
                    <p:cxnSp>
                      <p:nvCxnSpPr>
                        <p:cNvPr id="316" name="直接连接符 3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7" name="组合 306"/>
                    <p:cNvGrpSpPr/>
                    <p:nvPr/>
                  </p:nvGrpSpPr>
                  <p:grpSpPr>
                    <a:xfrm>
                      <a:off x="5627389" y="3153228"/>
                      <a:ext cx="937222" cy="275205"/>
                      <a:chOff x="4739678" y="3153228"/>
                      <a:chExt cx="937222" cy="275205"/>
                    </a:xfrm>
                  </p:grpSpPr>
                  <p:grpSp>
                    <p:nvGrpSpPr>
                      <p:cNvPr id="308" name="组合 307"/>
                      <p:cNvGrpSpPr/>
                      <p:nvPr/>
                    </p:nvGrpSpPr>
                    <p:grpSpPr>
                      <a:xfrm>
                        <a:off x="4739678" y="3153228"/>
                        <a:ext cx="494310" cy="275205"/>
                        <a:chOff x="4739678" y="3153228"/>
                        <a:chExt cx="494310" cy="275205"/>
                      </a:xfrm>
                    </p:grpSpPr>
                    <p:cxnSp>
                      <p:nvCxnSpPr>
                        <p:cNvPr id="312" name="直接连接符 3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09" name="组合 308"/>
                      <p:cNvGrpSpPr/>
                      <p:nvPr/>
                    </p:nvGrpSpPr>
                    <p:grpSpPr>
                      <a:xfrm>
                        <a:off x="5182590" y="3153228"/>
                        <a:ext cx="494310" cy="275205"/>
                        <a:chOff x="4739678" y="3153228"/>
                        <a:chExt cx="494310" cy="275205"/>
                      </a:xfrm>
                    </p:grpSpPr>
                    <p:cxnSp>
                      <p:nvCxnSpPr>
                        <p:cNvPr id="310" name="直接连接符 3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91" name="组合 290"/>
                  <p:cNvGrpSpPr/>
                  <p:nvPr/>
                </p:nvGrpSpPr>
                <p:grpSpPr>
                  <a:xfrm>
                    <a:off x="6513213" y="3153228"/>
                    <a:ext cx="1824933" cy="275205"/>
                    <a:chOff x="4739678" y="3153228"/>
                    <a:chExt cx="1824933" cy="275205"/>
                  </a:xfrm>
                </p:grpSpPr>
                <p:grpSp>
                  <p:nvGrpSpPr>
                    <p:cNvPr id="292" name="组合 291"/>
                    <p:cNvGrpSpPr/>
                    <p:nvPr/>
                  </p:nvGrpSpPr>
                  <p:grpSpPr>
                    <a:xfrm>
                      <a:off x="4739678" y="3153228"/>
                      <a:ext cx="937222" cy="275205"/>
                      <a:chOff x="4739678" y="3153228"/>
                      <a:chExt cx="937222" cy="275205"/>
                    </a:xfrm>
                  </p:grpSpPr>
                  <p:grpSp>
                    <p:nvGrpSpPr>
                      <p:cNvPr id="300" name="组合 299"/>
                      <p:cNvGrpSpPr/>
                      <p:nvPr/>
                    </p:nvGrpSpPr>
                    <p:grpSpPr>
                      <a:xfrm>
                        <a:off x="4739678" y="3153228"/>
                        <a:ext cx="494310" cy="275205"/>
                        <a:chOff x="4739678" y="3153228"/>
                        <a:chExt cx="494310" cy="275205"/>
                      </a:xfrm>
                    </p:grpSpPr>
                    <p:cxnSp>
                      <p:nvCxnSpPr>
                        <p:cNvPr id="304" name="直接连接符 3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01" name="组合 300"/>
                      <p:cNvGrpSpPr/>
                      <p:nvPr/>
                    </p:nvGrpSpPr>
                    <p:grpSpPr>
                      <a:xfrm>
                        <a:off x="5182590" y="3153228"/>
                        <a:ext cx="494310" cy="275205"/>
                        <a:chOff x="4739678" y="3153228"/>
                        <a:chExt cx="494310" cy="275205"/>
                      </a:xfrm>
                    </p:grpSpPr>
                    <p:cxnSp>
                      <p:nvCxnSpPr>
                        <p:cNvPr id="302" name="直接连接符 3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93" name="组合 292"/>
                    <p:cNvGrpSpPr/>
                    <p:nvPr/>
                  </p:nvGrpSpPr>
                  <p:grpSpPr>
                    <a:xfrm>
                      <a:off x="5627389" y="3153228"/>
                      <a:ext cx="937222" cy="275205"/>
                      <a:chOff x="4739678" y="3153228"/>
                      <a:chExt cx="937222" cy="275205"/>
                    </a:xfrm>
                  </p:grpSpPr>
                  <p:grpSp>
                    <p:nvGrpSpPr>
                      <p:cNvPr id="294" name="组合 293"/>
                      <p:cNvGrpSpPr/>
                      <p:nvPr/>
                    </p:nvGrpSpPr>
                    <p:grpSpPr>
                      <a:xfrm>
                        <a:off x="4739678" y="3153228"/>
                        <a:ext cx="494310" cy="275205"/>
                        <a:chOff x="4739678" y="3153228"/>
                        <a:chExt cx="494310" cy="275205"/>
                      </a:xfrm>
                    </p:grpSpPr>
                    <p:cxnSp>
                      <p:nvCxnSpPr>
                        <p:cNvPr id="298" name="直接连接符 29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95" name="组合 294"/>
                      <p:cNvGrpSpPr/>
                      <p:nvPr/>
                    </p:nvGrpSpPr>
                    <p:grpSpPr>
                      <a:xfrm>
                        <a:off x="5182590" y="3153228"/>
                        <a:ext cx="494310" cy="275205"/>
                        <a:chOff x="4739678" y="3153228"/>
                        <a:chExt cx="494310" cy="275205"/>
                      </a:xfrm>
                    </p:grpSpPr>
                    <p:cxnSp>
                      <p:nvCxnSpPr>
                        <p:cNvPr id="296" name="直接连接符 2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243" name="组合 242"/>
              <p:cNvGrpSpPr/>
              <p:nvPr/>
            </p:nvGrpSpPr>
            <p:grpSpPr>
              <a:xfrm>
                <a:off x="7099663" y="30026"/>
                <a:ext cx="5152898" cy="275205"/>
                <a:chOff x="4739678" y="3153228"/>
                <a:chExt cx="5152898" cy="275205"/>
              </a:xfrm>
            </p:grpSpPr>
            <p:grpSp>
              <p:nvGrpSpPr>
                <p:cNvPr id="244" name="组合 243"/>
                <p:cNvGrpSpPr/>
                <p:nvPr/>
              </p:nvGrpSpPr>
              <p:grpSpPr>
                <a:xfrm>
                  <a:off x="4739678" y="3153228"/>
                  <a:ext cx="3598468" cy="275205"/>
                  <a:chOff x="4739678" y="3153228"/>
                  <a:chExt cx="3598468" cy="275205"/>
                </a:xfrm>
              </p:grpSpPr>
              <p:grpSp>
                <p:nvGrpSpPr>
                  <p:cNvPr id="258" name="组合 257"/>
                  <p:cNvGrpSpPr/>
                  <p:nvPr/>
                </p:nvGrpSpPr>
                <p:grpSpPr>
                  <a:xfrm>
                    <a:off x="4739678" y="3153228"/>
                    <a:ext cx="1824933" cy="275205"/>
                    <a:chOff x="4739678" y="3153228"/>
                    <a:chExt cx="1824933" cy="275205"/>
                  </a:xfrm>
                </p:grpSpPr>
                <p:grpSp>
                  <p:nvGrpSpPr>
                    <p:cNvPr id="274" name="组合 273"/>
                    <p:cNvGrpSpPr/>
                    <p:nvPr/>
                  </p:nvGrpSpPr>
                  <p:grpSpPr>
                    <a:xfrm>
                      <a:off x="4739678" y="3153228"/>
                      <a:ext cx="937222" cy="275205"/>
                      <a:chOff x="4739678" y="3153228"/>
                      <a:chExt cx="937222" cy="275205"/>
                    </a:xfrm>
                  </p:grpSpPr>
                  <p:grpSp>
                    <p:nvGrpSpPr>
                      <p:cNvPr id="282" name="组合 281"/>
                      <p:cNvGrpSpPr/>
                      <p:nvPr/>
                    </p:nvGrpSpPr>
                    <p:grpSpPr>
                      <a:xfrm>
                        <a:off x="4739678" y="3153228"/>
                        <a:ext cx="494310" cy="275205"/>
                        <a:chOff x="4739678" y="3153228"/>
                        <a:chExt cx="494310" cy="275205"/>
                      </a:xfrm>
                    </p:grpSpPr>
                    <p:cxnSp>
                      <p:nvCxnSpPr>
                        <p:cNvPr id="286" name="直接连接符 2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83" name="组合 282"/>
                      <p:cNvGrpSpPr/>
                      <p:nvPr/>
                    </p:nvGrpSpPr>
                    <p:grpSpPr>
                      <a:xfrm>
                        <a:off x="5182590" y="3153228"/>
                        <a:ext cx="494310" cy="275205"/>
                        <a:chOff x="4739678" y="3153228"/>
                        <a:chExt cx="494310" cy="275205"/>
                      </a:xfrm>
                    </p:grpSpPr>
                    <p:cxnSp>
                      <p:nvCxnSpPr>
                        <p:cNvPr id="284" name="直接连接符 28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5" name="组合 274"/>
                    <p:cNvGrpSpPr/>
                    <p:nvPr/>
                  </p:nvGrpSpPr>
                  <p:grpSpPr>
                    <a:xfrm>
                      <a:off x="5627389" y="3153228"/>
                      <a:ext cx="937222" cy="275205"/>
                      <a:chOff x="4739678" y="3153228"/>
                      <a:chExt cx="937222" cy="275205"/>
                    </a:xfrm>
                  </p:grpSpPr>
                  <p:grpSp>
                    <p:nvGrpSpPr>
                      <p:cNvPr id="276" name="组合 275"/>
                      <p:cNvGrpSpPr/>
                      <p:nvPr/>
                    </p:nvGrpSpPr>
                    <p:grpSpPr>
                      <a:xfrm>
                        <a:off x="4739678" y="3153228"/>
                        <a:ext cx="494310" cy="275205"/>
                        <a:chOff x="4739678" y="3153228"/>
                        <a:chExt cx="494310" cy="275205"/>
                      </a:xfrm>
                    </p:grpSpPr>
                    <p:cxnSp>
                      <p:nvCxnSpPr>
                        <p:cNvPr id="280" name="直接连接符 2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77" name="组合 276"/>
                      <p:cNvGrpSpPr/>
                      <p:nvPr/>
                    </p:nvGrpSpPr>
                    <p:grpSpPr>
                      <a:xfrm>
                        <a:off x="5182590" y="3153228"/>
                        <a:ext cx="494310" cy="275205"/>
                        <a:chOff x="4739678" y="3153228"/>
                        <a:chExt cx="494310" cy="275205"/>
                      </a:xfrm>
                    </p:grpSpPr>
                    <p:cxnSp>
                      <p:nvCxnSpPr>
                        <p:cNvPr id="278" name="直接连接符 2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59" name="组合 258"/>
                  <p:cNvGrpSpPr/>
                  <p:nvPr/>
                </p:nvGrpSpPr>
                <p:grpSpPr>
                  <a:xfrm>
                    <a:off x="6513213" y="3153228"/>
                    <a:ext cx="1824933" cy="275205"/>
                    <a:chOff x="4739678" y="3153228"/>
                    <a:chExt cx="1824933" cy="275205"/>
                  </a:xfrm>
                </p:grpSpPr>
                <p:grpSp>
                  <p:nvGrpSpPr>
                    <p:cNvPr id="260" name="组合 259"/>
                    <p:cNvGrpSpPr/>
                    <p:nvPr/>
                  </p:nvGrpSpPr>
                  <p:grpSpPr>
                    <a:xfrm>
                      <a:off x="4739678" y="3153228"/>
                      <a:ext cx="937222" cy="275205"/>
                      <a:chOff x="4739678" y="3153228"/>
                      <a:chExt cx="937222" cy="275205"/>
                    </a:xfrm>
                  </p:grpSpPr>
                  <p:grpSp>
                    <p:nvGrpSpPr>
                      <p:cNvPr id="268" name="组合 267"/>
                      <p:cNvGrpSpPr/>
                      <p:nvPr/>
                    </p:nvGrpSpPr>
                    <p:grpSpPr>
                      <a:xfrm>
                        <a:off x="4739678" y="3153228"/>
                        <a:ext cx="494310" cy="275205"/>
                        <a:chOff x="4739678" y="3153228"/>
                        <a:chExt cx="494310" cy="275205"/>
                      </a:xfrm>
                    </p:grpSpPr>
                    <p:cxnSp>
                      <p:nvCxnSpPr>
                        <p:cNvPr id="272" name="直接连接符 2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69" name="组合 268"/>
                      <p:cNvGrpSpPr/>
                      <p:nvPr/>
                    </p:nvGrpSpPr>
                    <p:grpSpPr>
                      <a:xfrm>
                        <a:off x="5182590" y="3153228"/>
                        <a:ext cx="494310" cy="275205"/>
                        <a:chOff x="4739678" y="3153228"/>
                        <a:chExt cx="494310" cy="275205"/>
                      </a:xfrm>
                    </p:grpSpPr>
                    <p:cxnSp>
                      <p:nvCxnSpPr>
                        <p:cNvPr id="270" name="直接连接符 2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1" name="组合 260"/>
                    <p:cNvGrpSpPr/>
                    <p:nvPr/>
                  </p:nvGrpSpPr>
                  <p:grpSpPr>
                    <a:xfrm>
                      <a:off x="5627389" y="3153228"/>
                      <a:ext cx="937222" cy="275205"/>
                      <a:chOff x="4739678" y="3153228"/>
                      <a:chExt cx="937222" cy="275205"/>
                    </a:xfrm>
                  </p:grpSpPr>
                  <p:grpSp>
                    <p:nvGrpSpPr>
                      <p:cNvPr id="262" name="组合 261"/>
                      <p:cNvGrpSpPr/>
                      <p:nvPr/>
                    </p:nvGrpSpPr>
                    <p:grpSpPr>
                      <a:xfrm>
                        <a:off x="4739678" y="3153228"/>
                        <a:ext cx="494310" cy="275205"/>
                        <a:chOff x="4739678" y="3153228"/>
                        <a:chExt cx="494310" cy="275205"/>
                      </a:xfrm>
                    </p:grpSpPr>
                    <p:cxnSp>
                      <p:nvCxnSpPr>
                        <p:cNvPr id="266" name="直接连接符 26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5182590" y="3153228"/>
                        <a:ext cx="494310" cy="275205"/>
                        <a:chOff x="4739678" y="3153228"/>
                        <a:chExt cx="494310" cy="275205"/>
                      </a:xfrm>
                    </p:grpSpPr>
                    <p:cxnSp>
                      <p:nvCxnSpPr>
                        <p:cNvPr id="264" name="直接连接符 2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45" name="组合 244"/>
                <p:cNvGrpSpPr/>
                <p:nvPr/>
              </p:nvGrpSpPr>
              <p:grpSpPr>
                <a:xfrm>
                  <a:off x="8286748" y="3153228"/>
                  <a:ext cx="1605828" cy="275205"/>
                  <a:chOff x="4739678" y="3153228"/>
                  <a:chExt cx="1605828" cy="275205"/>
                </a:xfrm>
              </p:grpSpPr>
              <p:grpSp>
                <p:nvGrpSpPr>
                  <p:cNvPr id="246" name="组合 245"/>
                  <p:cNvGrpSpPr/>
                  <p:nvPr/>
                </p:nvGrpSpPr>
                <p:grpSpPr>
                  <a:xfrm>
                    <a:off x="4739678" y="3153228"/>
                    <a:ext cx="937222" cy="275205"/>
                    <a:chOff x="4739678" y="3153228"/>
                    <a:chExt cx="937222" cy="275205"/>
                  </a:xfrm>
                </p:grpSpPr>
                <p:grpSp>
                  <p:nvGrpSpPr>
                    <p:cNvPr id="252" name="组合 251"/>
                    <p:cNvGrpSpPr/>
                    <p:nvPr/>
                  </p:nvGrpSpPr>
                  <p:grpSpPr>
                    <a:xfrm>
                      <a:off x="4739678" y="3153228"/>
                      <a:ext cx="494310" cy="275205"/>
                      <a:chOff x="4739678" y="3153228"/>
                      <a:chExt cx="494310" cy="275205"/>
                    </a:xfrm>
                  </p:grpSpPr>
                  <p:cxnSp>
                    <p:nvCxnSpPr>
                      <p:cNvPr id="256" name="直接连接符 2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53" name="组合 252"/>
                    <p:cNvGrpSpPr/>
                    <p:nvPr/>
                  </p:nvGrpSpPr>
                  <p:grpSpPr>
                    <a:xfrm>
                      <a:off x="5182590" y="3153228"/>
                      <a:ext cx="494310" cy="275205"/>
                      <a:chOff x="4739678" y="3153228"/>
                      <a:chExt cx="494310" cy="275205"/>
                    </a:xfrm>
                  </p:grpSpPr>
                  <p:cxnSp>
                    <p:nvCxnSpPr>
                      <p:cNvPr id="254" name="直接连接符 2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47" name="组合 246"/>
                  <p:cNvGrpSpPr/>
                  <p:nvPr/>
                </p:nvGrpSpPr>
                <p:grpSpPr>
                  <a:xfrm>
                    <a:off x="5627389" y="3153228"/>
                    <a:ext cx="718117" cy="275205"/>
                    <a:chOff x="4739678" y="3153228"/>
                    <a:chExt cx="718117" cy="275205"/>
                  </a:xfrm>
                </p:grpSpPr>
                <p:grpSp>
                  <p:nvGrpSpPr>
                    <p:cNvPr id="248" name="组合 247"/>
                    <p:cNvGrpSpPr/>
                    <p:nvPr/>
                  </p:nvGrpSpPr>
                  <p:grpSpPr>
                    <a:xfrm>
                      <a:off x="4739678" y="3153228"/>
                      <a:ext cx="494310" cy="275205"/>
                      <a:chOff x="4739678" y="3153228"/>
                      <a:chExt cx="494310" cy="275205"/>
                    </a:xfrm>
                  </p:grpSpPr>
                  <p:cxnSp>
                    <p:nvCxnSpPr>
                      <p:cNvPr id="250" name="直接连接符 2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249" name="直接连接符 248"/>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4" name="组合 23"/>
            <p:cNvGrpSpPr/>
            <p:nvPr/>
          </p:nvGrpSpPr>
          <p:grpSpPr>
            <a:xfrm>
              <a:off x="-60960" y="6170810"/>
              <a:ext cx="12313920" cy="275205"/>
              <a:chOff x="0" y="30026"/>
              <a:chExt cx="12252561" cy="275205"/>
            </a:xfrm>
          </p:grpSpPr>
          <p:grpSp>
            <p:nvGrpSpPr>
              <p:cNvPr id="134" name="组合 133"/>
              <p:cNvGrpSpPr/>
              <p:nvPr/>
            </p:nvGrpSpPr>
            <p:grpSpPr>
              <a:xfrm>
                <a:off x="0" y="30026"/>
                <a:ext cx="7145538" cy="275205"/>
                <a:chOff x="4739678" y="3153228"/>
                <a:chExt cx="7145538" cy="275205"/>
              </a:xfrm>
            </p:grpSpPr>
            <p:grpSp>
              <p:nvGrpSpPr>
                <p:cNvPr id="180" name="组合 179"/>
                <p:cNvGrpSpPr/>
                <p:nvPr/>
              </p:nvGrpSpPr>
              <p:grpSpPr>
                <a:xfrm>
                  <a:off x="4739678" y="3153228"/>
                  <a:ext cx="3598468" cy="275205"/>
                  <a:chOff x="4739678" y="3153228"/>
                  <a:chExt cx="3598468" cy="275205"/>
                </a:xfrm>
              </p:grpSpPr>
              <p:grpSp>
                <p:nvGrpSpPr>
                  <p:cNvPr id="212" name="组合 211"/>
                  <p:cNvGrpSpPr/>
                  <p:nvPr/>
                </p:nvGrpSpPr>
                <p:grpSpPr>
                  <a:xfrm>
                    <a:off x="4739678" y="3153228"/>
                    <a:ext cx="1824933" cy="275205"/>
                    <a:chOff x="4739678" y="3153228"/>
                    <a:chExt cx="1824933" cy="275205"/>
                  </a:xfrm>
                </p:grpSpPr>
                <p:grpSp>
                  <p:nvGrpSpPr>
                    <p:cNvPr id="228" name="组合 227"/>
                    <p:cNvGrpSpPr/>
                    <p:nvPr/>
                  </p:nvGrpSpPr>
                  <p:grpSpPr>
                    <a:xfrm>
                      <a:off x="4739678" y="3153228"/>
                      <a:ext cx="937222" cy="275205"/>
                      <a:chOff x="4739678" y="3153228"/>
                      <a:chExt cx="937222" cy="275205"/>
                    </a:xfrm>
                  </p:grpSpPr>
                  <p:grpSp>
                    <p:nvGrpSpPr>
                      <p:cNvPr id="236" name="组合 235"/>
                      <p:cNvGrpSpPr/>
                      <p:nvPr/>
                    </p:nvGrpSpPr>
                    <p:grpSpPr>
                      <a:xfrm>
                        <a:off x="4739678" y="3153228"/>
                        <a:ext cx="494310" cy="275205"/>
                        <a:chOff x="4739678" y="3153228"/>
                        <a:chExt cx="494310" cy="275205"/>
                      </a:xfrm>
                    </p:grpSpPr>
                    <p:cxnSp>
                      <p:nvCxnSpPr>
                        <p:cNvPr id="240" name="直接连接符 2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37" name="组合 236"/>
                      <p:cNvGrpSpPr/>
                      <p:nvPr/>
                    </p:nvGrpSpPr>
                    <p:grpSpPr>
                      <a:xfrm>
                        <a:off x="5182590" y="3153228"/>
                        <a:ext cx="494310" cy="275205"/>
                        <a:chOff x="4739678" y="3153228"/>
                        <a:chExt cx="494310" cy="275205"/>
                      </a:xfrm>
                    </p:grpSpPr>
                    <p:cxnSp>
                      <p:nvCxnSpPr>
                        <p:cNvPr id="238" name="直接连接符 2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29" name="组合 228"/>
                    <p:cNvGrpSpPr/>
                    <p:nvPr/>
                  </p:nvGrpSpPr>
                  <p:grpSpPr>
                    <a:xfrm>
                      <a:off x="5627389" y="3153228"/>
                      <a:ext cx="937222" cy="275205"/>
                      <a:chOff x="4739678" y="3153228"/>
                      <a:chExt cx="937222" cy="275205"/>
                    </a:xfrm>
                  </p:grpSpPr>
                  <p:grpSp>
                    <p:nvGrpSpPr>
                      <p:cNvPr id="230" name="组合 229"/>
                      <p:cNvGrpSpPr/>
                      <p:nvPr/>
                    </p:nvGrpSpPr>
                    <p:grpSpPr>
                      <a:xfrm>
                        <a:off x="4739678" y="3153228"/>
                        <a:ext cx="494310" cy="275205"/>
                        <a:chOff x="4739678" y="3153228"/>
                        <a:chExt cx="494310" cy="275205"/>
                      </a:xfrm>
                    </p:grpSpPr>
                    <p:cxnSp>
                      <p:nvCxnSpPr>
                        <p:cNvPr id="234" name="直接连接符 2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a:off x="5182590" y="3153228"/>
                        <a:ext cx="494310" cy="275205"/>
                        <a:chOff x="4739678" y="3153228"/>
                        <a:chExt cx="494310" cy="275205"/>
                      </a:xfrm>
                    </p:grpSpPr>
                    <p:cxnSp>
                      <p:nvCxnSpPr>
                        <p:cNvPr id="232" name="直接连接符 2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13" name="组合 212"/>
                  <p:cNvGrpSpPr/>
                  <p:nvPr/>
                </p:nvGrpSpPr>
                <p:grpSpPr>
                  <a:xfrm>
                    <a:off x="6513213" y="3153228"/>
                    <a:ext cx="1824933" cy="275205"/>
                    <a:chOff x="4739678" y="3153228"/>
                    <a:chExt cx="1824933" cy="275205"/>
                  </a:xfrm>
                </p:grpSpPr>
                <p:grpSp>
                  <p:nvGrpSpPr>
                    <p:cNvPr id="214" name="组合 213"/>
                    <p:cNvGrpSpPr/>
                    <p:nvPr/>
                  </p:nvGrpSpPr>
                  <p:grpSpPr>
                    <a:xfrm>
                      <a:off x="4739678" y="3153228"/>
                      <a:ext cx="937222" cy="275205"/>
                      <a:chOff x="4739678" y="3153228"/>
                      <a:chExt cx="937222" cy="275205"/>
                    </a:xfrm>
                  </p:grpSpPr>
                  <p:grpSp>
                    <p:nvGrpSpPr>
                      <p:cNvPr id="222" name="组合 221"/>
                      <p:cNvGrpSpPr/>
                      <p:nvPr/>
                    </p:nvGrpSpPr>
                    <p:grpSpPr>
                      <a:xfrm>
                        <a:off x="4739678" y="3153228"/>
                        <a:ext cx="494310" cy="275205"/>
                        <a:chOff x="4739678" y="3153228"/>
                        <a:chExt cx="494310" cy="275205"/>
                      </a:xfrm>
                    </p:grpSpPr>
                    <p:cxnSp>
                      <p:nvCxnSpPr>
                        <p:cNvPr id="226" name="直接连接符 2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23" name="组合 222"/>
                      <p:cNvGrpSpPr/>
                      <p:nvPr/>
                    </p:nvGrpSpPr>
                    <p:grpSpPr>
                      <a:xfrm>
                        <a:off x="5182590" y="3153228"/>
                        <a:ext cx="494310" cy="275205"/>
                        <a:chOff x="4739678" y="3153228"/>
                        <a:chExt cx="494310" cy="275205"/>
                      </a:xfrm>
                    </p:grpSpPr>
                    <p:cxnSp>
                      <p:nvCxnSpPr>
                        <p:cNvPr id="224" name="直接连接符 2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5627389" y="3153228"/>
                      <a:ext cx="937222" cy="275205"/>
                      <a:chOff x="4739678" y="3153228"/>
                      <a:chExt cx="937222" cy="275205"/>
                    </a:xfrm>
                  </p:grpSpPr>
                  <p:grpSp>
                    <p:nvGrpSpPr>
                      <p:cNvPr id="216" name="组合 215"/>
                      <p:cNvGrpSpPr/>
                      <p:nvPr/>
                    </p:nvGrpSpPr>
                    <p:grpSpPr>
                      <a:xfrm>
                        <a:off x="4739678" y="3153228"/>
                        <a:ext cx="494310" cy="275205"/>
                        <a:chOff x="4739678" y="3153228"/>
                        <a:chExt cx="494310" cy="275205"/>
                      </a:xfrm>
                    </p:grpSpPr>
                    <p:cxnSp>
                      <p:nvCxnSpPr>
                        <p:cNvPr id="220" name="直接连接符 21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17" name="组合 216"/>
                      <p:cNvGrpSpPr/>
                      <p:nvPr/>
                    </p:nvGrpSpPr>
                    <p:grpSpPr>
                      <a:xfrm>
                        <a:off x="5182590" y="3153228"/>
                        <a:ext cx="494310" cy="275205"/>
                        <a:chOff x="4739678" y="3153228"/>
                        <a:chExt cx="494310" cy="275205"/>
                      </a:xfrm>
                    </p:grpSpPr>
                    <p:cxnSp>
                      <p:nvCxnSpPr>
                        <p:cNvPr id="218" name="直接连接符 2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1" name="组合 180"/>
                <p:cNvGrpSpPr/>
                <p:nvPr/>
              </p:nvGrpSpPr>
              <p:grpSpPr>
                <a:xfrm>
                  <a:off x="8286748" y="3153228"/>
                  <a:ext cx="3598468" cy="275205"/>
                  <a:chOff x="4739678" y="3153228"/>
                  <a:chExt cx="3598468" cy="275205"/>
                </a:xfrm>
              </p:grpSpPr>
              <p:grpSp>
                <p:nvGrpSpPr>
                  <p:cNvPr id="182" name="组合 181"/>
                  <p:cNvGrpSpPr/>
                  <p:nvPr/>
                </p:nvGrpSpPr>
                <p:grpSpPr>
                  <a:xfrm>
                    <a:off x="4739678" y="3153228"/>
                    <a:ext cx="1824933" cy="275205"/>
                    <a:chOff x="4739678" y="3153228"/>
                    <a:chExt cx="1824933" cy="275205"/>
                  </a:xfrm>
                </p:grpSpPr>
                <p:grpSp>
                  <p:nvGrpSpPr>
                    <p:cNvPr id="198" name="组合 197"/>
                    <p:cNvGrpSpPr/>
                    <p:nvPr/>
                  </p:nvGrpSpPr>
                  <p:grpSpPr>
                    <a:xfrm>
                      <a:off x="4739678" y="3153228"/>
                      <a:ext cx="937222" cy="275205"/>
                      <a:chOff x="4739678" y="3153228"/>
                      <a:chExt cx="937222" cy="275205"/>
                    </a:xfrm>
                  </p:grpSpPr>
                  <p:grpSp>
                    <p:nvGrpSpPr>
                      <p:cNvPr id="206" name="组合 205"/>
                      <p:cNvGrpSpPr/>
                      <p:nvPr/>
                    </p:nvGrpSpPr>
                    <p:grpSpPr>
                      <a:xfrm>
                        <a:off x="4739678" y="3153228"/>
                        <a:ext cx="494310" cy="275205"/>
                        <a:chOff x="4739678" y="3153228"/>
                        <a:chExt cx="494310" cy="275205"/>
                      </a:xfrm>
                    </p:grpSpPr>
                    <p:cxnSp>
                      <p:nvCxnSpPr>
                        <p:cNvPr id="210" name="直接连接符 2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5182590" y="3153228"/>
                        <a:ext cx="494310" cy="275205"/>
                        <a:chOff x="4739678" y="3153228"/>
                        <a:chExt cx="494310" cy="275205"/>
                      </a:xfrm>
                    </p:grpSpPr>
                    <p:cxnSp>
                      <p:nvCxnSpPr>
                        <p:cNvPr id="208" name="直接连接符 20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9" name="组合 198"/>
                    <p:cNvGrpSpPr/>
                    <p:nvPr/>
                  </p:nvGrpSpPr>
                  <p:grpSpPr>
                    <a:xfrm>
                      <a:off x="5627389" y="3153228"/>
                      <a:ext cx="937222" cy="275205"/>
                      <a:chOff x="4739678" y="3153228"/>
                      <a:chExt cx="937222" cy="275205"/>
                    </a:xfrm>
                  </p:grpSpPr>
                  <p:grpSp>
                    <p:nvGrpSpPr>
                      <p:cNvPr id="200" name="组合 199"/>
                      <p:cNvGrpSpPr/>
                      <p:nvPr/>
                    </p:nvGrpSpPr>
                    <p:grpSpPr>
                      <a:xfrm>
                        <a:off x="4739678" y="3153228"/>
                        <a:ext cx="494310" cy="275205"/>
                        <a:chOff x="4739678" y="3153228"/>
                        <a:chExt cx="494310" cy="275205"/>
                      </a:xfrm>
                    </p:grpSpPr>
                    <p:cxnSp>
                      <p:nvCxnSpPr>
                        <p:cNvPr id="204" name="直接连接符 20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5182590" y="3153228"/>
                        <a:ext cx="494310" cy="275205"/>
                        <a:chOff x="4739678" y="3153228"/>
                        <a:chExt cx="494310" cy="275205"/>
                      </a:xfrm>
                    </p:grpSpPr>
                    <p:cxnSp>
                      <p:nvCxnSpPr>
                        <p:cNvPr id="202" name="直接连接符 2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3" name="组合 182"/>
                  <p:cNvGrpSpPr/>
                  <p:nvPr/>
                </p:nvGrpSpPr>
                <p:grpSpPr>
                  <a:xfrm>
                    <a:off x="6513213" y="3153228"/>
                    <a:ext cx="1824933" cy="275205"/>
                    <a:chOff x="4739678" y="3153228"/>
                    <a:chExt cx="1824933" cy="275205"/>
                  </a:xfrm>
                </p:grpSpPr>
                <p:grpSp>
                  <p:nvGrpSpPr>
                    <p:cNvPr id="184" name="组合 183"/>
                    <p:cNvGrpSpPr/>
                    <p:nvPr/>
                  </p:nvGrpSpPr>
                  <p:grpSpPr>
                    <a:xfrm>
                      <a:off x="4739678" y="3153228"/>
                      <a:ext cx="937222" cy="275205"/>
                      <a:chOff x="4739678" y="3153228"/>
                      <a:chExt cx="937222" cy="275205"/>
                    </a:xfrm>
                  </p:grpSpPr>
                  <p:grpSp>
                    <p:nvGrpSpPr>
                      <p:cNvPr id="192" name="组合 191"/>
                      <p:cNvGrpSpPr/>
                      <p:nvPr/>
                    </p:nvGrpSpPr>
                    <p:grpSpPr>
                      <a:xfrm>
                        <a:off x="4739678" y="3153228"/>
                        <a:ext cx="494310" cy="275205"/>
                        <a:chOff x="4739678" y="3153228"/>
                        <a:chExt cx="494310" cy="275205"/>
                      </a:xfrm>
                    </p:grpSpPr>
                    <p:cxnSp>
                      <p:nvCxnSpPr>
                        <p:cNvPr id="196" name="直接连接符 1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5182590" y="3153228"/>
                        <a:ext cx="494310" cy="275205"/>
                        <a:chOff x="4739678" y="3153228"/>
                        <a:chExt cx="494310" cy="275205"/>
                      </a:xfrm>
                    </p:grpSpPr>
                    <p:cxnSp>
                      <p:nvCxnSpPr>
                        <p:cNvPr id="194" name="直接连接符 1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5" name="组合 184"/>
                    <p:cNvGrpSpPr/>
                    <p:nvPr/>
                  </p:nvGrpSpPr>
                  <p:grpSpPr>
                    <a:xfrm>
                      <a:off x="5627389" y="3153228"/>
                      <a:ext cx="937222" cy="275205"/>
                      <a:chOff x="4739678" y="3153228"/>
                      <a:chExt cx="937222" cy="275205"/>
                    </a:xfrm>
                  </p:grpSpPr>
                  <p:grpSp>
                    <p:nvGrpSpPr>
                      <p:cNvPr id="186" name="组合 185"/>
                      <p:cNvGrpSpPr/>
                      <p:nvPr/>
                    </p:nvGrpSpPr>
                    <p:grpSpPr>
                      <a:xfrm>
                        <a:off x="4739678" y="3153228"/>
                        <a:ext cx="494310" cy="275205"/>
                        <a:chOff x="4739678" y="3153228"/>
                        <a:chExt cx="494310" cy="275205"/>
                      </a:xfrm>
                    </p:grpSpPr>
                    <p:cxnSp>
                      <p:nvCxnSpPr>
                        <p:cNvPr id="190" name="直接连接符 18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87" name="组合 186"/>
                      <p:cNvGrpSpPr/>
                      <p:nvPr/>
                    </p:nvGrpSpPr>
                    <p:grpSpPr>
                      <a:xfrm>
                        <a:off x="5182590" y="3153228"/>
                        <a:ext cx="494310" cy="275205"/>
                        <a:chOff x="4739678" y="3153228"/>
                        <a:chExt cx="494310" cy="275205"/>
                      </a:xfrm>
                    </p:grpSpPr>
                    <p:cxnSp>
                      <p:nvCxnSpPr>
                        <p:cNvPr id="188" name="直接连接符 1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35" name="组合 134"/>
              <p:cNvGrpSpPr/>
              <p:nvPr/>
            </p:nvGrpSpPr>
            <p:grpSpPr>
              <a:xfrm>
                <a:off x="7099663" y="30026"/>
                <a:ext cx="5152898" cy="275205"/>
                <a:chOff x="4739678" y="3153228"/>
                <a:chExt cx="5152898" cy="275205"/>
              </a:xfrm>
            </p:grpSpPr>
            <p:grpSp>
              <p:nvGrpSpPr>
                <p:cNvPr id="136" name="组合 135"/>
                <p:cNvGrpSpPr/>
                <p:nvPr/>
              </p:nvGrpSpPr>
              <p:grpSpPr>
                <a:xfrm>
                  <a:off x="4739678" y="3153228"/>
                  <a:ext cx="3598468" cy="275205"/>
                  <a:chOff x="4739678" y="3153228"/>
                  <a:chExt cx="3598468" cy="275205"/>
                </a:xfrm>
              </p:grpSpPr>
              <p:grpSp>
                <p:nvGrpSpPr>
                  <p:cNvPr id="150" name="组合 149"/>
                  <p:cNvGrpSpPr/>
                  <p:nvPr/>
                </p:nvGrpSpPr>
                <p:grpSpPr>
                  <a:xfrm>
                    <a:off x="4739678" y="3153228"/>
                    <a:ext cx="1824933" cy="275205"/>
                    <a:chOff x="4739678" y="3153228"/>
                    <a:chExt cx="1824933" cy="275205"/>
                  </a:xfrm>
                </p:grpSpPr>
                <p:grpSp>
                  <p:nvGrpSpPr>
                    <p:cNvPr id="166" name="组合 165"/>
                    <p:cNvGrpSpPr/>
                    <p:nvPr/>
                  </p:nvGrpSpPr>
                  <p:grpSpPr>
                    <a:xfrm>
                      <a:off x="4739678" y="3153228"/>
                      <a:ext cx="937222" cy="275205"/>
                      <a:chOff x="4739678" y="3153228"/>
                      <a:chExt cx="937222" cy="275205"/>
                    </a:xfrm>
                  </p:grpSpPr>
                  <p:grpSp>
                    <p:nvGrpSpPr>
                      <p:cNvPr id="174" name="组合 173"/>
                      <p:cNvGrpSpPr/>
                      <p:nvPr/>
                    </p:nvGrpSpPr>
                    <p:grpSpPr>
                      <a:xfrm>
                        <a:off x="4739678" y="3153228"/>
                        <a:ext cx="494310" cy="275205"/>
                        <a:chOff x="4739678" y="3153228"/>
                        <a:chExt cx="494310" cy="275205"/>
                      </a:xfrm>
                    </p:grpSpPr>
                    <p:cxnSp>
                      <p:nvCxnSpPr>
                        <p:cNvPr id="178" name="直接连接符 17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75" name="组合 174"/>
                      <p:cNvGrpSpPr/>
                      <p:nvPr/>
                    </p:nvGrpSpPr>
                    <p:grpSpPr>
                      <a:xfrm>
                        <a:off x="5182590" y="3153228"/>
                        <a:ext cx="494310" cy="275205"/>
                        <a:chOff x="4739678" y="3153228"/>
                        <a:chExt cx="494310" cy="275205"/>
                      </a:xfrm>
                    </p:grpSpPr>
                    <p:cxnSp>
                      <p:nvCxnSpPr>
                        <p:cNvPr id="176" name="直接连接符 17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组合 166"/>
                    <p:cNvGrpSpPr/>
                    <p:nvPr/>
                  </p:nvGrpSpPr>
                  <p:grpSpPr>
                    <a:xfrm>
                      <a:off x="5627389" y="3153228"/>
                      <a:ext cx="937222" cy="275205"/>
                      <a:chOff x="4739678" y="3153228"/>
                      <a:chExt cx="937222" cy="275205"/>
                    </a:xfrm>
                  </p:grpSpPr>
                  <p:grpSp>
                    <p:nvGrpSpPr>
                      <p:cNvPr id="168" name="组合 167"/>
                      <p:cNvGrpSpPr/>
                      <p:nvPr/>
                    </p:nvGrpSpPr>
                    <p:grpSpPr>
                      <a:xfrm>
                        <a:off x="4739678" y="3153228"/>
                        <a:ext cx="494310" cy="275205"/>
                        <a:chOff x="4739678" y="3153228"/>
                        <a:chExt cx="494310" cy="275205"/>
                      </a:xfrm>
                    </p:grpSpPr>
                    <p:cxnSp>
                      <p:nvCxnSpPr>
                        <p:cNvPr id="172" name="直接连接符 17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9" name="组合 168"/>
                      <p:cNvGrpSpPr/>
                      <p:nvPr/>
                    </p:nvGrpSpPr>
                    <p:grpSpPr>
                      <a:xfrm>
                        <a:off x="5182590" y="3153228"/>
                        <a:ext cx="494310" cy="275205"/>
                        <a:chOff x="4739678" y="3153228"/>
                        <a:chExt cx="494310" cy="275205"/>
                      </a:xfrm>
                    </p:grpSpPr>
                    <p:cxnSp>
                      <p:nvCxnSpPr>
                        <p:cNvPr id="170" name="直接连接符 1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1" name="组合 150"/>
                  <p:cNvGrpSpPr/>
                  <p:nvPr/>
                </p:nvGrpSpPr>
                <p:grpSpPr>
                  <a:xfrm>
                    <a:off x="6513213" y="3153228"/>
                    <a:ext cx="1824933" cy="275205"/>
                    <a:chOff x="4739678" y="3153228"/>
                    <a:chExt cx="1824933" cy="275205"/>
                  </a:xfrm>
                </p:grpSpPr>
                <p:grpSp>
                  <p:nvGrpSpPr>
                    <p:cNvPr id="152" name="组合 151"/>
                    <p:cNvGrpSpPr/>
                    <p:nvPr/>
                  </p:nvGrpSpPr>
                  <p:grpSpPr>
                    <a:xfrm>
                      <a:off x="4739678" y="3153228"/>
                      <a:ext cx="937222" cy="275205"/>
                      <a:chOff x="4739678" y="3153228"/>
                      <a:chExt cx="937222" cy="275205"/>
                    </a:xfrm>
                  </p:grpSpPr>
                  <p:grpSp>
                    <p:nvGrpSpPr>
                      <p:cNvPr id="160" name="组合 159"/>
                      <p:cNvGrpSpPr/>
                      <p:nvPr/>
                    </p:nvGrpSpPr>
                    <p:grpSpPr>
                      <a:xfrm>
                        <a:off x="4739678" y="3153228"/>
                        <a:ext cx="494310" cy="275205"/>
                        <a:chOff x="4739678" y="3153228"/>
                        <a:chExt cx="494310" cy="275205"/>
                      </a:xfrm>
                    </p:grpSpPr>
                    <p:cxnSp>
                      <p:nvCxnSpPr>
                        <p:cNvPr id="164" name="直接连接符 1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5182590" y="3153228"/>
                        <a:ext cx="494310" cy="275205"/>
                        <a:chOff x="4739678" y="3153228"/>
                        <a:chExt cx="494310" cy="275205"/>
                      </a:xfrm>
                    </p:grpSpPr>
                    <p:cxnSp>
                      <p:nvCxnSpPr>
                        <p:cNvPr id="162" name="直接连接符 1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3" name="组合 152"/>
                    <p:cNvGrpSpPr/>
                    <p:nvPr/>
                  </p:nvGrpSpPr>
                  <p:grpSpPr>
                    <a:xfrm>
                      <a:off x="5627389" y="3153228"/>
                      <a:ext cx="937222" cy="275205"/>
                      <a:chOff x="4739678" y="3153228"/>
                      <a:chExt cx="937222" cy="275205"/>
                    </a:xfrm>
                  </p:grpSpPr>
                  <p:grpSp>
                    <p:nvGrpSpPr>
                      <p:cNvPr id="154" name="组合 153"/>
                      <p:cNvGrpSpPr/>
                      <p:nvPr/>
                    </p:nvGrpSpPr>
                    <p:grpSpPr>
                      <a:xfrm>
                        <a:off x="4739678" y="3153228"/>
                        <a:ext cx="494310" cy="275205"/>
                        <a:chOff x="4739678" y="3153228"/>
                        <a:chExt cx="494310" cy="275205"/>
                      </a:xfrm>
                    </p:grpSpPr>
                    <p:cxnSp>
                      <p:nvCxnSpPr>
                        <p:cNvPr id="158" name="直接连接符 15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55" name="组合 154"/>
                      <p:cNvGrpSpPr/>
                      <p:nvPr/>
                    </p:nvGrpSpPr>
                    <p:grpSpPr>
                      <a:xfrm>
                        <a:off x="5182590" y="3153228"/>
                        <a:ext cx="494310" cy="275205"/>
                        <a:chOff x="4739678" y="3153228"/>
                        <a:chExt cx="494310" cy="275205"/>
                      </a:xfrm>
                    </p:grpSpPr>
                    <p:cxnSp>
                      <p:nvCxnSpPr>
                        <p:cNvPr id="156" name="直接连接符 1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7" name="组合 136"/>
                <p:cNvGrpSpPr/>
                <p:nvPr/>
              </p:nvGrpSpPr>
              <p:grpSpPr>
                <a:xfrm>
                  <a:off x="8286748" y="3153228"/>
                  <a:ext cx="1605828" cy="275205"/>
                  <a:chOff x="4739678" y="3153228"/>
                  <a:chExt cx="1605828" cy="275205"/>
                </a:xfrm>
              </p:grpSpPr>
              <p:grpSp>
                <p:nvGrpSpPr>
                  <p:cNvPr id="138" name="组合 137"/>
                  <p:cNvGrpSpPr/>
                  <p:nvPr/>
                </p:nvGrpSpPr>
                <p:grpSpPr>
                  <a:xfrm>
                    <a:off x="4739678" y="3153228"/>
                    <a:ext cx="937222" cy="275205"/>
                    <a:chOff x="4739678" y="3153228"/>
                    <a:chExt cx="937222" cy="275205"/>
                  </a:xfrm>
                </p:grpSpPr>
                <p:grpSp>
                  <p:nvGrpSpPr>
                    <p:cNvPr id="144" name="组合 143"/>
                    <p:cNvGrpSpPr/>
                    <p:nvPr/>
                  </p:nvGrpSpPr>
                  <p:grpSpPr>
                    <a:xfrm>
                      <a:off x="4739678" y="3153228"/>
                      <a:ext cx="494310" cy="275205"/>
                      <a:chOff x="4739678" y="3153228"/>
                      <a:chExt cx="494310" cy="275205"/>
                    </a:xfrm>
                  </p:grpSpPr>
                  <p:cxnSp>
                    <p:nvCxnSpPr>
                      <p:cNvPr id="148" name="直接连接符 1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5" name="组合 144"/>
                    <p:cNvGrpSpPr/>
                    <p:nvPr/>
                  </p:nvGrpSpPr>
                  <p:grpSpPr>
                    <a:xfrm>
                      <a:off x="5182590" y="3153228"/>
                      <a:ext cx="494310" cy="275205"/>
                      <a:chOff x="4739678" y="3153228"/>
                      <a:chExt cx="494310" cy="275205"/>
                    </a:xfrm>
                  </p:grpSpPr>
                  <p:cxnSp>
                    <p:nvCxnSpPr>
                      <p:cNvPr id="146" name="直接连接符 14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9" name="组合 138"/>
                  <p:cNvGrpSpPr/>
                  <p:nvPr/>
                </p:nvGrpSpPr>
                <p:grpSpPr>
                  <a:xfrm>
                    <a:off x="5627389" y="3153228"/>
                    <a:ext cx="718117" cy="275205"/>
                    <a:chOff x="4739678" y="3153228"/>
                    <a:chExt cx="718117" cy="275205"/>
                  </a:xfrm>
                </p:grpSpPr>
                <p:grpSp>
                  <p:nvGrpSpPr>
                    <p:cNvPr id="140" name="组合 139"/>
                    <p:cNvGrpSpPr/>
                    <p:nvPr/>
                  </p:nvGrpSpPr>
                  <p:grpSpPr>
                    <a:xfrm>
                      <a:off x="4739678" y="3153228"/>
                      <a:ext cx="494310" cy="275205"/>
                      <a:chOff x="4739678" y="3153228"/>
                      <a:chExt cx="494310" cy="275205"/>
                    </a:xfrm>
                  </p:grpSpPr>
                  <p:cxnSp>
                    <p:nvCxnSpPr>
                      <p:cNvPr id="142" name="直接连接符 14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141" name="直接连接符 140"/>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5" name="组合 24"/>
            <p:cNvGrpSpPr/>
            <p:nvPr/>
          </p:nvGrpSpPr>
          <p:grpSpPr>
            <a:xfrm>
              <a:off x="-60960" y="6554608"/>
              <a:ext cx="12313920" cy="275205"/>
              <a:chOff x="0" y="30026"/>
              <a:chExt cx="12252561" cy="275205"/>
            </a:xfrm>
          </p:grpSpPr>
          <p:grpSp>
            <p:nvGrpSpPr>
              <p:cNvPr id="26" name="组合 25"/>
              <p:cNvGrpSpPr/>
              <p:nvPr/>
            </p:nvGrpSpPr>
            <p:grpSpPr>
              <a:xfrm>
                <a:off x="0" y="30026"/>
                <a:ext cx="7145538" cy="275205"/>
                <a:chOff x="4739678" y="3153228"/>
                <a:chExt cx="7145538" cy="275205"/>
              </a:xfrm>
            </p:grpSpPr>
            <p:grpSp>
              <p:nvGrpSpPr>
                <p:cNvPr id="72" name="组合 71"/>
                <p:cNvGrpSpPr/>
                <p:nvPr/>
              </p:nvGrpSpPr>
              <p:grpSpPr>
                <a:xfrm>
                  <a:off x="4739678" y="3153228"/>
                  <a:ext cx="3598468" cy="275205"/>
                  <a:chOff x="4739678" y="3153228"/>
                  <a:chExt cx="3598468" cy="275205"/>
                </a:xfrm>
              </p:grpSpPr>
              <p:grpSp>
                <p:nvGrpSpPr>
                  <p:cNvPr id="104" name="组合 103"/>
                  <p:cNvGrpSpPr/>
                  <p:nvPr/>
                </p:nvGrpSpPr>
                <p:grpSpPr>
                  <a:xfrm>
                    <a:off x="4739678" y="3153228"/>
                    <a:ext cx="1824933" cy="275205"/>
                    <a:chOff x="4739678" y="3153228"/>
                    <a:chExt cx="1824933" cy="275205"/>
                  </a:xfrm>
                </p:grpSpPr>
                <p:grpSp>
                  <p:nvGrpSpPr>
                    <p:cNvPr id="120" name="组合 119"/>
                    <p:cNvGrpSpPr/>
                    <p:nvPr/>
                  </p:nvGrpSpPr>
                  <p:grpSpPr>
                    <a:xfrm>
                      <a:off x="4739678" y="3153228"/>
                      <a:ext cx="937222" cy="275205"/>
                      <a:chOff x="4739678" y="3153228"/>
                      <a:chExt cx="937222" cy="275205"/>
                    </a:xfrm>
                  </p:grpSpPr>
                  <p:grpSp>
                    <p:nvGrpSpPr>
                      <p:cNvPr id="128" name="组合 127"/>
                      <p:cNvGrpSpPr/>
                      <p:nvPr/>
                    </p:nvGrpSpPr>
                    <p:grpSpPr>
                      <a:xfrm>
                        <a:off x="4739678" y="3153228"/>
                        <a:ext cx="494310" cy="275205"/>
                        <a:chOff x="4739678" y="3153228"/>
                        <a:chExt cx="494310" cy="275205"/>
                      </a:xfrm>
                    </p:grpSpPr>
                    <p:cxnSp>
                      <p:nvCxnSpPr>
                        <p:cNvPr id="132" name="直接连接符 13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5182590" y="3153228"/>
                        <a:ext cx="494310" cy="275205"/>
                        <a:chOff x="4739678" y="3153228"/>
                        <a:chExt cx="494310" cy="275205"/>
                      </a:xfrm>
                    </p:grpSpPr>
                    <p:cxnSp>
                      <p:nvCxnSpPr>
                        <p:cNvPr id="130" name="直接连接符 12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1" name="组合 120"/>
                    <p:cNvGrpSpPr/>
                    <p:nvPr/>
                  </p:nvGrpSpPr>
                  <p:grpSpPr>
                    <a:xfrm>
                      <a:off x="5627389" y="3153228"/>
                      <a:ext cx="937222" cy="275205"/>
                      <a:chOff x="4739678" y="3153228"/>
                      <a:chExt cx="937222" cy="275205"/>
                    </a:xfrm>
                  </p:grpSpPr>
                  <p:grpSp>
                    <p:nvGrpSpPr>
                      <p:cNvPr id="122" name="组合 121"/>
                      <p:cNvGrpSpPr/>
                      <p:nvPr/>
                    </p:nvGrpSpPr>
                    <p:grpSpPr>
                      <a:xfrm>
                        <a:off x="4739678" y="3153228"/>
                        <a:ext cx="494310" cy="275205"/>
                        <a:chOff x="4739678" y="3153228"/>
                        <a:chExt cx="494310" cy="275205"/>
                      </a:xfrm>
                    </p:grpSpPr>
                    <p:cxnSp>
                      <p:nvCxnSpPr>
                        <p:cNvPr id="126" name="直接连接符 12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182590" y="3153228"/>
                        <a:ext cx="494310" cy="275205"/>
                        <a:chOff x="4739678" y="3153228"/>
                        <a:chExt cx="494310" cy="275205"/>
                      </a:xfrm>
                    </p:grpSpPr>
                    <p:cxnSp>
                      <p:nvCxnSpPr>
                        <p:cNvPr id="124" name="直接连接符 12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5" name="组合 104"/>
                  <p:cNvGrpSpPr/>
                  <p:nvPr/>
                </p:nvGrpSpPr>
                <p:grpSpPr>
                  <a:xfrm>
                    <a:off x="6513213" y="3153228"/>
                    <a:ext cx="1824933" cy="275205"/>
                    <a:chOff x="4739678" y="3153228"/>
                    <a:chExt cx="1824933" cy="275205"/>
                  </a:xfrm>
                </p:grpSpPr>
                <p:grpSp>
                  <p:nvGrpSpPr>
                    <p:cNvPr id="106" name="组合 105"/>
                    <p:cNvGrpSpPr/>
                    <p:nvPr/>
                  </p:nvGrpSpPr>
                  <p:grpSpPr>
                    <a:xfrm>
                      <a:off x="4739678" y="3153228"/>
                      <a:ext cx="937222" cy="275205"/>
                      <a:chOff x="4739678" y="3153228"/>
                      <a:chExt cx="937222" cy="275205"/>
                    </a:xfrm>
                  </p:grpSpPr>
                  <p:grpSp>
                    <p:nvGrpSpPr>
                      <p:cNvPr id="114" name="组合 113"/>
                      <p:cNvGrpSpPr/>
                      <p:nvPr/>
                    </p:nvGrpSpPr>
                    <p:grpSpPr>
                      <a:xfrm>
                        <a:off x="4739678" y="3153228"/>
                        <a:ext cx="494310" cy="275205"/>
                        <a:chOff x="4739678" y="3153228"/>
                        <a:chExt cx="494310" cy="275205"/>
                      </a:xfrm>
                    </p:grpSpPr>
                    <p:cxnSp>
                      <p:nvCxnSpPr>
                        <p:cNvPr id="118" name="直接连接符 11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182590" y="3153228"/>
                        <a:ext cx="494310" cy="275205"/>
                        <a:chOff x="4739678" y="3153228"/>
                        <a:chExt cx="494310" cy="275205"/>
                      </a:xfrm>
                    </p:grpSpPr>
                    <p:cxnSp>
                      <p:nvCxnSpPr>
                        <p:cNvPr id="116" name="直接连接符 11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组合 106"/>
                    <p:cNvGrpSpPr/>
                    <p:nvPr/>
                  </p:nvGrpSpPr>
                  <p:grpSpPr>
                    <a:xfrm>
                      <a:off x="5627389" y="3153228"/>
                      <a:ext cx="937222" cy="275205"/>
                      <a:chOff x="4739678" y="3153228"/>
                      <a:chExt cx="937222" cy="275205"/>
                    </a:xfrm>
                  </p:grpSpPr>
                  <p:grpSp>
                    <p:nvGrpSpPr>
                      <p:cNvPr id="108" name="组合 107"/>
                      <p:cNvGrpSpPr/>
                      <p:nvPr/>
                    </p:nvGrpSpPr>
                    <p:grpSpPr>
                      <a:xfrm>
                        <a:off x="4739678" y="3153228"/>
                        <a:ext cx="494310" cy="275205"/>
                        <a:chOff x="4739678" y="3153228"/>
                        <a:chExt cx="494310" cy="275205"/>
                      </a:xfrm>
                    </p:grpSpPr>
                    <p:cxnSp>
                      <p:nvCxnSpPr>
                        <p:cNvPr id="112" name="直接连接符 11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5182590" y="3153228"/>
                        <a:ext cx="494310" cy="275205"/>
                        <a:chOff x="4739678" y="3153228"/>
                        <a:chExt cx="494310" cy="275205"/>
                      </a:xfrm>
                    </p:grpSpPr>
                    <p:cxnSp>
                      <p:nvCxnSpPr>
                        <p:cNvPr id="110" name="直接连接符 10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3" name="组合 72"/>
                <p:cNvGrpSpPr/>
                <p:nvPr/>
              </p:nvGrpSpPr>
              <p:grpSpPr>
                <a:xfrm>
                  <a:off x="8286748" y="3153228"/>
                  <a:ext cx="3598468" cy="275205"/>
                  <a:chOff x="4739678" y="3153228"/>
                  <a:chExt cx="3598468" cy="275205"/>
                </a:xfrm>
              </p:grpSpPr>
              <p:grpSp>
                <p:nvGrpSpPr>
                  <p:cNvPr id="74" name="组合 73"/>
                  <p:cNvGrpSpPr/>
                  <p:nvPr/>
                </p:nvGrpSpPr>
                <p:grpSpPr>
                  <a:xfrm>
                    <a:off x="4739678" y="3153228"/>
                    <a:ext cx="1824933" cy="275205"/>
                    <a:chOff x="4739678" y="3153228"/>
                    <a:chExt cx="1824933" cy="275205"/>
                  </a:xfrm>
                </p:grpSpPr>
                <p:grpSp>
                  <p:nvGrpSpPr>
                    <p:cNvPr id="90" name="组合 89"/>
                    <p:cNvGrpSpPr/>
                    <p:nvPr/>
                  </p:nvGrpSpPr>
                  <p:grpSpPr>
                    <a:xfrm>
                      <a:off x="4739678" y="3153228"/>
                      <a:ext cx="937222" cy="275205"/>
                      <a:chOff x="4739678" y="3153228"/>
                      <a:chExt cx="937222" cy="275205"/>
                    </a:xfrm>
                  </p:grpSpPr>
                  <p:grpSp>
                    <p:nvGrpSpPr>
                      <p:cNvPr id="98" name="组合 97"/>
                      <p:cNvGrpSpPr/>
                      <p:nvPr/>
                    </p:nvGrpSpPr>
                    <p:grpSpPr>
                      <a:xfrm>
                        <a:off x="4739678" y="3153228"/>
                        <a:ext cx="494310" cy="275205"/>
                        <a:chOff x="4739678" y="3153228"/>
                        <a:chExt cx="494310" cy="275205"/>
                      </a:xfrm>
                    </p:grpSpPr>
                    <p:cxnSp>
                      <p:nvCxnSpPr>
                        <p:cNvPr id="102" name="直接连接符 10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5182590" y="3153228"/>
                        <a:ext cx="494310" cy="275205"/>
                        <a:chOff x="4739678" y="3153228"/>
                        <a:chExt cx="494310" cy="275205"/>
                      </a:xfrm>
                    </p:grpSpPr>
                    <p:cxnSp>
                      <p:nvCxnSpPr>
                        <p:cNvPr id="100" name="直接连接符 9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91" name="组合 90"/>
                    <p:cNvGrpSpPr/>
                    <p:nvPr/>
                  </p:nvGrpSpPr>
                  <p:grpSpPr>
                    <a:xfrm>
                      <a:off x="5627389" y="3153228"/>
                      <a:ext cx="937222" cy="275205"/>
                      <a:chOff x="4739678" y="3153228"/>
                      <a:chExt cx="937222" cy="275205"/>
                    </a:xfrm>
                  </p:grpSpPr>
                  <p:grpSp>
                    <p:nvGrpSpPr>
                      <p:cNvPr id="92" name="组合 91"/>
                      <p:cNvGrpSpPr/>
                      <p:nvPr/>
                    </p:nvGrpSpPr>
                    <p:grpSpPr>
                      <a:xfrm>
                        <a:off x="4739678" y="3153228"/>
                        <a:ext cx="494310" cy="275205"/>
                        <a:chOff x="4739678" y="3153228"/>
                        <a:chExt cx="494310" cy="275205"/>
                      </a:xfrm>
                    </p:grpSpPr>
                    <p:cxnSp>
                      <p:nvCxnSpPr>
                        <p:cNvPr id="96" name="直接连接符 9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182590" y="3153228"/>
                        <a:ext cx="494310" cy="275205"/>
                        <a:chOff x="4739678" y="3153228"/>
                        <a:chExt cx="494310" cy="275205"/>
                      </a:xfrm>
                    </p:grpSpPr>
                    <p:cxnSp>
                      <p:nvCxnSpPr>
                        <p:cNvPr id="94" name="直接连接符 9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5" name="组合 74"/>
                  <p:cNvGrpSpPr/>
                  <p:nvPr/>
                </p:nvGrpSpPr>
                <p:grpSpPr>
                  <a:xfrm>
                    <a:off x="6513213" y="3153228"/>
                    <a:ext cx="1824933" cy="275205"/>
                    <a:chOff x="4739678" y="3153228"/>
                    <a:chExt cx="1824933" cy="275205"/>
                  </a:xfrm>
                </p:grpSpPr>
                <p:grpSp>
                  <p:nvGrpSpPr>
                    <p:cNvPr id="76" name="组合 75"/>
                    <p:cNvGrpSpPr/>
                    <p:nvPr/>
                  </p:nvGrpSpPr>
                  <p:grpSpPr>
                    <a:xfrm>
                      <a:off x="4739678" y="3153228"/>
                      <a:ext cx="937222" cy="275205"/>
                      <a:chOff x="4739678" y="3153228"/>
                      <a:chExt cx="937222" cy="275205"/>
                    </a:xfrm>
                  </p:grpSpPr>
                  <p:grpSp>
                    <p:nvGrpSpPr>
                      <p:cNvPr id="84" name="组合 83"/>
                      <p:cNvGrpSpPr/>
                      <p:nvPr/>
                    </p:nvGrpSpPr>
                    <p:grpSpPr>
                      <a:xfrm>
                        <a:off x="4739678" y="3153228"/>
                        <a:ext cx="494310" cy="275205"/>
                        <a:chOff x="4739678" y="3153228"/>
                        <a:chExt cx="494310" cy="275205"/>
                      </a:xfrm>
                    </p:grpSpPr>
                    <p:cxnSp>
                      <p:nvCxnSpPr>
                        <p:cNvPr id="88" name="直接连接符 8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5182590" y="3153228"/>
                        <a:ext cx="494310" cy="275205"/>
                        <a:chOff x="4739678" y="3153228"/>
                        <a:chExt cx="494310" cy="275205"/>
                      </a:xfrm>
                    </p:grpSpPr>
                    <p:cxnSp>
                      <p:nvCxnSpPr>
                        <p:cNvPr id="86" name="直接连接符 8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77" name="组合 76"/>
                    <p:cNvGrpSpPr/>
                    <p:nvPr/>
                  </p:nvGrpSpPr>
                  <p:grpSpPr>
                    <a:xfrm>
                      <a:off x="5627389" y="3153228"/>
                      <a:ext cx="937222" cy="275205"/>
                      <a:chOff x="4739678" y="3153228"/>
                      <a:chExt cx="937222" cy="275205"/>
                    </a:xfrm>
                  </p:grpSpPr>
                  <p:grpSp>
                    <p:nvGrpSpPr>
                      <p:cNvPr id="78" name="组合 77"/>
                      <p:cNvGrpSpPr/>
                      <p:nvPr/>
                    </p:nvGrpSpPr>
                    <p:grpSpPr>
                      <a:xfrm>
                        <a:off x="4739678" y="3153228"/>
                        <a:ext cx="494310" cy="275205"/>
                        <a:chOff x="4739678" y="3153228"/>
                        <a:chExt cx="494310" cy="275205"/>
                      </a:xfrm>
                    </p:grpSpPr>
                    <p:cxnSp>
                      <p:nvCxnSpPr>
                        <p:cNvPr id="82" name="直接连接符 8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5182590" y="3153228"/>
                        <a:ext cx="494310" cy="275205"/>
                        <a:chOff x="4739678" y="3153228"/>
                        <a:chExt cx="494310" cy="275205"/>
                      </a:xfrm>
                    </p:grpSpPr>
                    <p:cxnSp>
                      <p:nvCxnSpPr>
                        <p:cNvPr id="80" name="直接连接符 7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27" name="组合 26"/>
              <p:cNvGrpSpPr/>
              <p:nvPr/>
            </p:nvGrpSpPr>
            <p:grpSpPr>
              <a:xfrm>
                <a:off x="7099663" y="30026"/>
                <a:ext cx="5152898" cy="275205"/>
                <a:chOff x="4739678" y="3153228"/>
                <a:chExt cx="5152898" cy="275205"/>
              </a:xfrm>
            </p:grpSpPr>
            <p:grpSp>
              <p:nvGrpSpPr>
                <p:cNvPr id="28" name="组合 27"/>
                <p:cNvGrpSpPr/>
                <p:nvPr/>
              </p:nvGrpSpPr>
              <p:grpSpPr>
                <a:xfrm>
                  <a:off x="4739678" y="3153228"/>
                  <a:ext cx="3598468" cy="275205"/>
                  <a:chOff x="4739678" y="3153228"/>
                  <a:chExt cx="3598468" cy="275205"/>
                </a:xfrm>
              </p:grpSpPr>
              <p:grpSp>
                <p:nvGrpSpPr>
                  <p:cNvPr id="42" name="组合 41"/>
                  <p:cNvGrpSpPr/>
                  <p:nvPr/>
                </p:nvGrpSpPr>
                <p:grpSpPr>
                  <a:xfrm>
                    <a:off x="4739678" y="3153228"/>
                    <a:ext cx="1824933" cy="275205"/>
                    <a:chOff x="4739678" y="3153228"/>
                    <a:chExt cx="1824933" cy="275205"/>
                  </a:xfrm>
                </p:grpSpPr>
                <p:grpSp>
                  <p:nvGrpSpPr>
                    <p:cNvPr id="58" name="组合 57"/>
                    <p:cNvGrpSpPr/>
                    <p:nvPr/>
                  </p:nvGrpSpPr>
                  <p:grpSpPr>
                    <a:xfrm>
                      <a:off x="4739678" y="3153228"/>
                      <a:ext cx="937222" cy="275205"/>
                      <a:chOff x="4739678" y="3153228"/>
                      <a:chExt cx="937222" cy="275205"/>
                    </a:xfrm>
                  </p:grpSpPr>
                  <p:grpSp>
                    <p:nvGrpSpPr>
                      <p:cNvPr id="66" name="组合 65"/>
                      <p:cNvGrpSpPr/>
                      <p:nvPr/>
                    </p:nvGrpSpPr>
                    <p:grpSpPr>
                      <a:xfrm>
                        <a:off x="4739678" y="3153228"/>
                        <a:ext cx="494310" cy="275205"/>
                        <a:chOff x="4739678" y="3153228"/>
                        <a:chExt cx="494310" cy="275205"/>
                      </a:xfrm>
                    </p:grpSpPr>
                    <p:cxnSp>
                      <p:nvCxnSpPr>
                        <p:cNvPr id="70" name="直接连接符 6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5182590" y="3153228"/>
                        <a:ext cx="494310" cy="275205"/>
                        <a:chOff x="4739678" y="3153228"/>
                        <a:chExt cx="494310" cy="275205"/>
                      </a:xfrm>
                    </p:grpSpPr>
                    <p:cxnSp>
                      <p:nvCxnSpPr>
                        <p:cNvPr id="68" name="直接连接符 6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5627389" y="3153228"/>
                      <a:ext cx="937222" cy="275205"/>
                      <a:chOff x="4739678" y="3153228"/>
                      <a:chExt cx="937222" cy="275205"/>
                    </a:xfrm>
                  </p:grpSpPr>
                  <p:grpSp>
                    <p:nvGrpSpPr>
                      <p:cNvPr id="60" name="组合 59"/>
                      <p:cNvGrpSpPr/>
                      <p:nvPr/>
                    </p:nvGrpSpPr>
                    <p:grpSpPr>
                      <a:xfrm>
                        <a:off x="4739678" y="3153228"/>
                        <a:ext cx="494310" cy="275205"/>
                        <a:chOff x="4739678" y="3153228"/>
                        <a:chExt cx="494310" cy="275205"/>
                      </a:xfrm>
                    </p:grpSpPr>
                    <p:cxnSp>
                      <p:nvCxnSpPr>
                        <p:cNvPr id="64" name="直接连接符 6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5182590" y="3153228"/>
                        <a:ext cx="494310" cy="275205"/>
                        <a:chOff x="4739678" y="3153228"/>
                        <a:chExt cx="494310" cy="275205"/>
                      </a:xfrm>
                    </p:grpSpPr>
                    <p:cxnSp>
                      <p:nvCxnSpPr>
                        <p:cNvPr id="62" name="直接连接符 61"/>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3" name="组合 42"/>
                  <p:cNvGrpSpPr/>
                  <p:nvPr/>
                </p:nvGrpSpPr>
                <p:grpSpPr>
                  <a:xfrm>
                    <a:off x="6513213" y="3153228"/>
                    <a:ext cx="1824933" cy="275205"/>
                    <a:chOff x="4739678" y="3153228"/>
                    <a:chExt cx="1824933" cy="275205"/>
                  </a:xfrm>
                </p:grpSpPr>
                <p:grpSp>
                  <p:nvGrpSpPr>
                    <p:cNvPr id="44" name="组合 43"/>
                    <p:cNvGrpSpPr/>
                    <p:nvPr/>
                  </p:nvGrpSpPr>
                  <p:grpSpPr>
                    <a:xfrm>
                      <a:off x="4739678" y="3153228"/>
                      <a:ext cx="937222" cy="275205"/>
                      <a:chOff x="4739678" y="3153228"/>
                      <a:chExt cx="937222" cy="275205"/>
                    </a:xfrm>
                  </p:grpSpPr>
                  <p:grpSp>
                    <p:nvGrpSpPr>
                      <p:cNvPr id="52" name="组合 51"/>
                      <p:cNvGrpSpPr/>
                      <p:nvPr/>
                    </p:nvGrpSpPr>
                    <p:grpSpPr>
                      <a:xfrm>
                        <a:off x="4739678" y="3153228"/>
                        <a:ext cx="494310" cy="275205"/>
                        <a:chOff x="4739678" y="3153228"/>
                        <a:chExt cx="494310" cy="275205"/>
                      </a:xfrm>
                    </p:grpSpPr>
                    <p:cxnSp>
                      <p:nvCxnSpPr>
                        <p:cNvPr id="56" name="直接连接符 55"/>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5182590" y="3153228"/>
                        <a:ext cx="494310" cy="275205"/>
                        <a:chOff x="4739678" y="3153228"/>
                        <a:chExt cx="494310" cy="275205"/>
                      </a:xfrm>
                    </p:grpSpPr>
                    <p:cxnSp>
                      <p:nvCxnSpPr>
                        <p:cNvPr id="54" name="直接连接符 5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45" name="组合 44"/>
                    <p:cNvGrpSpPr/>
                    <p:nvPr/>
                  </p:nvGrpSpPr>
                  <p:grpSpPr>
                    <a:xfrm>
                      <a:off x="5627389" y="3153228"/>
                      <a:ext cx="937222" cy="275205"/>
                      <a:chOff x="4739678" y="3153228"/>
                      <a:chExt cx="937222" cy="275205"/>
                    </a:xfrm>
                  </p:grpSpPr>
                  <p:grpSp>
                    <p:nvGrpSpPr>
                      <p:cNvPr id="46" name="组合 45"/>
                      <p:cNvGrpSpPr/>
                      <p:nvPr/>
                    </p:nvGrpSpPr>
                    <p:grpSpPr>
                      <a:xfrm>
                        <a:off x="4739678" y="3153228"/>
                        <a:ext cx="494310" cy="275205"/>
                        <a:chOff x="4739678" y="3153228"/>
                        <a:chExt cx="494310" cy="275205"/>
                      </a:xfrm>
                    </p:grpSpPr>
                    <p:cxnSp>
                      <p:nvCxnSpPr>
                        <p:cNvPr id="50" name="直接连接符 4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5182590" y="3153228"/>
                        <a:ext cx="494310" cy="275205"/>
                        <a:chOff x="4739678" y="3153228"/>
                        <a:chExt cx="494310" cy="275205"/>
                      </a:xfrm>
                    </p:grpSpPr>
                    <p:cxnSp>
                      <p:nvCxnSpPr>
                        <p:cNvPr id="48" name="直接连接符 4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9" name="组合 28"/>
                <p:cNvGrpSpPr/>
                <p:nvPr/>
              </p:nvGrpSpPr>
              <p:grpSpPr>
                <a:xfrm>
                  <a:off x="8286748" y="3153228"/>
                  <a:ext cx="1605828" cy="275205"/>
                  <a:chOff x="4739678" y="3153228"/>
                  <a:chExt cx="1605828" cy="275205"/>
                </a:xfrm>
              </p:grpSpPr>
              <p:grpSp>
                <p:nvGrpSpPr>
                  <p:cNvPr id="30" name="组合 29"/>
                  <p:cNvGrpSpPr/>
                  <p:nvPr/>
                </p:nvGrpSpPr>
                <p:grpSpPr>
                  <a:xfrm>
                    <a:off x="4739678" y="3153228"/>
                    <a:ext cx="937222" cy="275205"/>
                    <a:chOff x="4739678" y="3153228"/>
                    <a:chExt cx="937222" cy="275205"/>
                  </a:xfrm>
                </p:grpSpPr>
                <p:grpSp>
                  <p:nvGrpSpPr>
                    <p:cNvPr id="36" name="组合 35"/>
                    <p:cNvGrpSpPr/>
                    <p:nvPr/>
                  </p:nvGrpSpPr>
                  <p:grpSpPr>
                    <a:xfrm>
                      <a:off x="4739678" y="3153228"/>
                      <a:ext cx="494310" cy="275205"/>
                      <a:chOff x="4739678" y="3153228"/>
                      <a:chExt cx="494310" cy="275205"/>
                    </a:xfrm>
                  </p:grpSpPr>
                  <p:cxnSp>
                    <p:nvCxnSpPr>
                      <p:cNvPr id="40" name="直接连接符 39"/>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5182590" y="3153228"/>
                      <a:ext cx="494310" cy="275205"/>
                      <a:chOff x="4739678" y="3153228"/>
                      <a:chExt cx="494310" cy="275205"/>
                    </a:xfrm>
                  </p:grpSpPr>
                  <p:cxnSp>
                    <p:nvCxnSpPr>
                      <p:cNvPr id="38" name="直接连接符 37"/>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nvGrpSpPr>
                  <p:cNvPr id="31" name="组合 30"/>
                  <p:cNvGrpSpPr/>
                  <p:nvPr/>
                </p:nvGrpSpPr>
                <p:grpSpPr>
                  <a:xfrm>
                    <a:off x="5627389" y="3153228"/>
                    <a:ext cx="718117" cy="275205"/>
                    <a:chOff x="4739678" y="3153228"/>
                    <a:chExt cx="718117" cy="275205"/>
                  </a:xfrm>
                </p:grpSpPr>
                <p:grpSp>
                  <p:nvGrpSpPr>
                    <p:cNvPr id="32" name="组合 31"/>
                    <p:cNvGrpSpPr/>
                    <p:nvPr/>
                  </p:nvGrpSpPr>
                  <p:grpSpPr>
                    <a:xfrm>
                      <a:off x="4739678" y="3153228"/>
                      <a:ext cx="494310" cy="275205"/>
                      <a:chOff x="4739678" y="3153228"/>
                      <a:chExt cx="494310" cy="275205"/>
                    </a:xfrm>
                  </p:grpSpPr>
                  <p:cxnSp>
                    <p:nvCxnSpPr>
                      <p:cNvPr id="34" name="直接连接符 33"/>
                      <p:cNvCxnSpPr/>
                      <p:nvPr/>
                    </p:nvCxnSpPr>
                    <p:spPr>
                      <a:xfrm flipV="1">
                        <a:off x="4739678"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959124" y="3153228"/>
                        <a:ext cx="274864" cy="274864"/>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flipV="1">
                      <a:off x="5182590" y="3153228"/>
                      <a:ext cx="275205" cy="275205"/>
                    </a:xfrm>
                    <a:prstGeom prst="line">
                      <a:avLst/>
                    </a:prstGeom>
                    <a:ln w="7620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grpSp>
            </p:grpSp>
          </p:grpSp>
        </p:grpSp>
      </p:grpSp>
      <p:pic>
        <p:nvPicPr>
          <p:cNvPr id="1970" name="图片 1969"/>
          <p:cNvPicPr>
            <a:picLocks noChangeAspect="1"/>
          </p:cNvPicPr>
          <p:nvPr userDrawn="1"/>
        </p:nvPicPr>
        <p:blipFill rotWithShape="1">
          <a:blip r:embed="rId2" cstate="screen">
            <a:extLst>
              <a:ext uri="{28A0092B-C50C-407E-A947-70E740481C1C}">
                <a14:useLocalDpi xmlns:a14="http://schemas.microsoft.com/office/drawing/2010/main"/>
              </a:ext>
            </a:extLst>
          </a:blip>
          <a:srcRect l="924" t="556" r="1608" b="556"/>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62310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13A8BA2-8D15-4F79-B3C4-19A125CB17B4}" type="datetimeFigureOut">
              <a:rPr lang="zh-CN" altLang="en-US" smtClean="0"/>
              <a:pPr/>
              <a:t>2023/10/31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DB039CF-D1FA-4ACA-AB0D-013FB7E31A57}" type="slidenum">
              <a:rPr lang="zh-CN" altLang="en-US" smtClean="0"/>
              <a:pPr/>
              <a:t>‹#›</a:t>
            </a:fld>
            <a:endParaRPr lang="zh-CN" altLang="en-US"/>
          </a:p>
        </p:txBody>
      </p:sp>
      <p:pic>
        <p:nvPicPr>
          <p:cNvPr id="5" name="图片 4"/>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509558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3692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49993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429000"/>
            <a:ext cx="12192000" cy="3429000"/>
          </a:xfrm>
          <a:prstGeom prst="rect">
            <a:avLst/>
          </a:prstGeom>
        </p:spPr>
      </p:pic>
    </p:spTree>
    <p:extLst>
      <p:ext uri="{BB962C8B-B14F-4D97-AF65-F5344CB8AC3E}">
        <p14:creationId xmlns:p14="http://schemas.microsoft.com/office/powerpoint/2010/main" val="23504295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grpSp>
        <p:nvGrpSpPr>
          <p:cNvPr id="8" name="组合 7"/>
          <p:cNvGrpSpPr/>
          <p:nvPr userDrawn="1"/>
        </p:nvGrpSpPr>
        <p:grpSpPr>
          <a:xfrm>
            <a:off x="-60960" y="30026"/>
            <a:ext cx="12313920" cy="6799787"/>
            <a:chOff x="-60960" y="30026"/>
            <a:chExt cx="12313920" cy="6799787"/>
          </a:xfrm>
        </p:grpSpPr>
        <p:grpSp>
          <p:nvGrpSpPr>
            <p:cNvPr id="9" name="组合 8"/>
            <p:cNvGrpSpPr/>
            <p:nvPr/>
          </p:nvGrpSpPr>
          <p:grpSpPr>
            <a:xfrm>
              <a:off x="-60960" y="30026"/>
              <a:ext cx="12313920" cy="275205"/>
              <a:chOff x="0" y="30026"/>
              <a:chExt cx="12252561" cy="275205"/>
            </a:xfrm>
          </p:grpSpPr>
          <p:grpSp>
            <p:nvGrpSpPr>
              <p:cNvPr id="1863" name="组合 1862"/>
              <p:cNvGrpSpPr/>
              <p:nvPr/>
            </p:nvGrpSpPr>
            <p:grpSpPr>
              <a:xfrm>
                <a:off x="0" y="30026"/>
                <a:ext cx="7145538" cy="275205"/>
                <a:chOff x="4739678" y="3153228"/>
                <a:chExt cx="7145538" cy="275205"/>
              </a:xfrm>
            </p:grpSpPr>
            <p:grpSp>
              <p:nvGrpSpPr>
                <p:cNvPr id="1909" name="组合 1908"/>
                <p:cNvGrpSpPr/>
                <p:nvPr/>
              </p:nvGrpSpPr>
              <p:grpSpPr>
                <a:xfrm>
                  <a:off x="4739678" y="3153228"/>
                  <a:ext cx="3598468" cy="275205"/>
                  <a:chOff x="4739678" y="3153228"/>
                  <a:chExt cx="3598468" cy="275205"/>
                </a:xfrm>
              </p:grpSpPr>
              <p:grpSp>
                <p:nvGrpSpPr>
                  <p:cNvPr id="1941" name="组合 1940"/>
                  <p:cNvGrpSpPr/>
                  <p:nvPr/>
                </p:nvGrpSpPr>
                <p:grpSpPr>
                  <a:xfrm>
                    <a:off x="4739678" y="3153228"/>
                    <a:ext cx="1824933" cy="275205"/>
                    <a:chOff x="4739678" y="3153228"/>
                    <a:chExt cx="1824933" cy="275205"/>
                  </a:xfrm>
                </p:grpSpPr>
                <p:grpSp>
                  <p:nvGrpSpPr>
                    <p:cNvPr id="1957" name="组合 1956"/>
                    <p:cNvGrpSpPr/>
                    <p:nvPr/>
                  </p:nvGrpSpPr>
                  <p:grpSpPr>
                    <a:xfrm>
                      <a:off x="4739678" y="3153228"/>
                      <a:ext cx="937222" cy="275205"/>
                      <a:chOff x="4739678" y="3153228"/>
                      <a:chExt cx="937222" cy="275205"/>
                    </a:xfrm>
                  </p:grpSpPr>
                  <p:grpSp>
                    <p:nvGrpSpPr>
                      <p:cNvPr id="1965" name="组合 1964"/>
                      <p:cNvGrpSpPr/>
                      <p:nvPr/>
                    </p:nvGrpSpPr>
                    <p:grpSpPr>
                      <a:xfrm>
                        <a:off x="4739678" y="3153228"/>
                        <a:ext cx="494310" cy="275205"/>
                        <a:chOff x="4739678" y="3153228"/>
                        <a:chExt cx="494310" cy="275205"/>
                      </a:xfrm>
                    </p:grpSpPr>
                    <p:cxnSp>
                      <p:nvCxnSpPr>
                        <p:cNvPr id="1969" name="直接连接符 19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70" name="直接连接符 19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66" name="组合 1965"/>
                      <p:cNvGrpSpPr/>
                      <p:nvPr/>
                    </p:nvGrpSpPr>
                    <p:grpSpPr>
                      <a:xfrm>
                        <a:off x="5182590" y="3153228"/>
                        <a:ext cx="494310" cy="275205"/>
                        <a:chOff x="4739678" y="3153228"/>
                        <a:chExt cx="494310" cy="275205"/>
                      </a:xfrm>
                    </p:grpSpPr>
                    <p:cxnSp>
                      <p:nvCxnSpPr>
                        <p:cNvPr id="1967" name="直接连接符 19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68" name="直接连接符 19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58" name="组合 1957"/>
                    <p:cNvGrpSpPr/>
                    <p:nvPr/>
                  </p:nvGrpSpPr>
                  <p:grpSpPr>
                    <a:xfrm>
                      <a:off x="5627389" y="3153228"/>
                      <a:ext cx="937222" cy="275205"/>
                      <a:chOff x="4739678" y="3153228"/>
                      <a:chExt cx="937222" cy="275205"/>
                    </a:xfrm>
                  </p:grpSpPr>
                  <p:grpSp>
                    <p:nvGrpSpPr>
                      <p:cNvPr id="1959" name="组合 1958"/>
                      <p:cNvGrpSpPr/>
                      <p:nvPr/>
                    </p:nvGrpSpPr>
                    <p:grpSpPr>
                      <a:xfrm>
                        <a:off x="4739678" y="3153228"/>
                        <a:ext cx="494310" cy="275205"/>
                        <a:chOff x="4739678" y="3153228"/>
                        <a:chExt cx="494310" cy="275205"/>
                      </a:xfrm>
                    </p:grpSpPr>
                    <p:cxnSp>
                      <p:nvCxnSpPr>
                        <p:cNvPr id="1963" name="直接连接符 19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64" name="直接连接符 19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60" name="组合 1959"/>
                      <p:cNvGrpSpPr/>
                      <p:nvPr/>
                    </p:nvGrpSpPr>
                    <p:grpSpPr>
                      <a:xfrm>
                        <a:off x="5182590" y="3153228"/>
                        <a:ext cx="494310" cy="275205"/>
                        <a:chOff x="4739678" y="3153228"/>
                        <a:chExt cx="494310" cy="275205"/>
                      </a:xfrm>
                    </p:grpSpPr>
                    <p:cxnSp>
                      <p:nvCxnSpPr>
                        <p:cNvPr id="1961" name="直接连接符 19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62" name="直接连接符 19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942" name="组合 1941"/>
                  <p:cNvGrpSpPr/>
                  <p:nvPr/>
                </p:nvGrpSpPr>
                <p:grpSpPr>
                  <a:xfrm>
                    <a:off x="6513213" y="3153228"/>
                    <a:ext cx="1824933" cy="275205"/>
                    <a:chOff x="4739678" y="3153228"/>
                    <a:chExt cx="1824933" cy="275205"/>
                  </a:xfrm>
                </p:grpSpPr>
                <p:grpSp>
                  <p:nvGrpSpPr>
                    <p:cNvPr id="1943" name="组合 1942"/>
                    <p:cNvGrpSpPr/>
                    <p:nvPr/>
                  </p:nvGrpSpPr>
                  <p:grpSpPr>
                    <a:xfrm>
                      <a:off x="4739678" y="3153228"/>
                      <a:ext cx="937222" cy="275205"/>
                      <a:chOff x="4739678" y="3153228"/>
                      <a:chExt cx="937222" cy="275205"/>
                    </a:xfrm>
                  </p:grpSpPr>
                  <p:grpSp>
                    <p:nvGrpSpPr>
                      <p:cNvPr id="1951" name="组合 1950"/>
                      <p:cNvGrpSpPr/>
                      <p:nvPr/>
                    </p:nvGrpSpPr>
                    <p:grpSpPr>
                      <a:xfrm>
                        <a:off x="4739678" y="3153228"/>
                        <a:ext cx="494310" cy="275205"/>
                        <a:chOff x="4739678" y="3153228"/>
                        <a:chExt cx="494310" cy="275205"/>
                      </a:xfrm>
                    </p:grpSpPr>
                    <p:cxnSp>
                      <p:nvCxnSpPr>
                        <p:cNvPr id="1955" name="直接连接符 19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56" name="直接连接符 19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52" name="组合 1951"/>
                      <p:cNvGrpSpPr/>
                      <p:nvPr/>
                    </p:nvGrpSpPr>
                    <p:grpSpPr>
                      <a:xfrm>
                        <a:off x="5182590" y="3153228"/>
                        <a:ext cx="494310" cy="275205"/>
                        <a:chOff x="4739678" y="3153228"/>
                        <a:chExt cx="494310" cy="275205"/>
                      </a:xfrm>
                    </p:grpSpPr>
                    <p:cxnSp>
                      <p:nvCxnSpPr>
                        <p:cNvPr id="1953" name="直接连接符 19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54" name="直接连接符 19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44" name="组合 1943"/>
                    <p:cNvGrpSpPr/>
                    <p:nvPr/>
                  </p:nvGrpSpPr>
                  <p:grpSpPr>
                    <a:xfrm>
                      <a:off x="5627389" y="3153228"/>
                      <a:ext cx="937222" cy="275205"/>
                      <a:chOff x="4739678" y="3153228"/>
                      <a:chExt cx="937222" cy="275205"/>
                    </a:xfrm>
                  </p:grpSpPr>
                  <p:grpSp>
                    <p:nvGrpSpPr>
                      <p:cNvPr id="1945" name="组合 1944"/>
                      <p:cNvGrpSpPr/>
                      <p:nvPr/>
                    </p:nvGrpSpPr>
                    <p:grpSpPr>
                      <a:xfrm>
                        <a:off x="4739678" y="3153228"/>
                        <a:ext cx="494310" cy="275205"/>
                        <a:chOff x="4739678" y="3153228"/>
                        <a:chExt cx="494310" cy="275205"/>
                      </a:xfrm>
                    </p:grpSpPr>
                    <p:cxnSp>
                      <p:nvCxnSpPr>
                        <p:cNvPr id="1949" name="直接连接符 19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50" name="直接连接符 19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46" name="组合 1945"/>
                      <p:cNvGrpSpPr/>
                      <p:nvPr/>
                    </p:nvGrpSpPr>
                    <p:grpSpPr>
                      <a:xfrm>
                        <a:off x="5182590" y="3153228"/>
                        <a:ext cx="494310" cy="275205"/>
                        <a:chOff x="4739678" y="3153228"/>
                        <a:chExt cx="494310" cy="275205"/>
                      </a:xfrm>
                    </p:grpSpPr>
                    <p:cxnSp>
                      <p:nvCxnSpPr>
                        <p:cNvPr id="1947" name="直接连接符 19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48" name="直接连接符 19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910" name="组合 1909"/>
                <p:cNvGrpSpPr/>
                <p:nvPr/>
              </p:nvGrpSpPr>
              <p:grpSpPr>
                <a:xfrm>
                  <a:off x="8286748" y="3153228"/>
                  <a:ext cx="3598468" cy="275205"/>
                  <a:chOff x="4739678" y="3153228"/>
                  <a:chExt cx="3598468" cy="275205"/>
                </a:xfrm>
              </p:grpSpPr>
              <p:grpSp>
                <p:nvGrpSpPr>
                  <p:cNvPr id="1911" name="组合 1910"/>
                  <p:cNvGrpSpPr/>
                  <p:nvPr/>
                </p:nvGrpSpPr>
                <p:grpSpPr>
                  <a:xfrm>
                    <a:off x="4739678" y="3153228"/>
                    <a:ext cx="1824933" cy="275205"/>
                    <a:chOff x="4739678" y="3153228"/>
                    <a:chExt cx="1824933" cy="275205"/>
                  </a:xfrm>
                </p:grpSpPr>
                <p:grpSp>
                  <p:nvGrpSpPr>
                    <p:cNvPr id="1927" name="组合 1926"/>
                    <p:cNvGrpSpPr/>
                    <p:nvPr/>
                  </p:nvGrpSpPr>
                  <p:grpSpPr>
                    <a:xfrm>
                      <a:off x="4739678" y="3153228"/>
                      <a:ext cx="937222" cy="275205"/>
                      <a:chOff x="4739678" y="3153228"/>
                      <a:chExt cx="937222" cy="275205"/>
                    </a:xfrm>
                  </p:grpSpPr>
                  <p:grpSp>
                    <p:nvGrpSpPr>
                      <p:cNvPr id="1935" name="组合 1934"/>
                      <p:cNvGrpSpPr/>
                      <p:nvPr/>
                    </p:nvGrpSpPr>
                    <p:grpSpPr>
                      <a:xfrm>
                        <a:off x="4739678" y="3153228"/>
                        <a:ext cx="494310" cy="275205"/>
                        <a:chOff x="4739678" y="3153228"/>
                        <a:chExt cx="494310" cy="275205"/>
                      </a:xfrm>
                    </p:grpSpPr>
                    <p:cxnSp>
                      <p:nvCxnSpPr>
                        <p:cNvPr id="1939" name="直接连接符 19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40" name="直接连接符 19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36" name="组合 1935"/>
                      <p:cNvGrpSpPr/>
                      <p:nvPr/>
                    </p:nvGrpSpPr>
                    <p:grpSpPr>
                      <a:xfrm>
                        <a:off x="5182590" y="3153228"/>
                        <a:ext cx="494310" cy="275205"/>
                        <a:chOff x="4739678" y="3153228"/>
                        <a:chExt cx="494310" cy="275205"/>
                      </a:xfrm>
                    </p:grpSpPr>
                    <p:cxnSp>
                      <p:nvCxnSpPr>
                        <p:cNvPr id="1937" name="直接连接符 19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38" name="直接连接符 19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28" name="组合 1927"/>
                    <p:cNvGrpSpPr/>
                    <p:nvPr/>
                  </p:nvGrpSpPr>
                  <p:grpSpPr>
                    <a:xfrm>
                      <a:off x="5627389" y="3153228"/>
                      <a:ext cx="937222" cy="275205"/>
                      <a:chOff x="4739678" y="3153228"/>
                      <a:chExt cx="937222" cy="275205"/>
                    </a:xfrm>
                  </p:grpSpPr>
                  <p:grpSp>
                    <p:nvGrpSpPr>
                      <p:cNvPr id="1929" name="组合 1928"/>
                      <p:cNvGrpSpPr/>
                      <p:nvPr/>
                    </p:nvGrpSpPr>
                    <p:grpSpPr>
                      <a:xfrm>
                        <a:off x="4739678" y="3153228"/>
                        <a:ext cx="494310" cy="275205"/>
                        <a:chOff x="4739678" y="3153228"/>
                        <a:chExt cx="494310" cy="275205"/>
                      </a:xfrm>
                    </p:grpSpPr>
                    <p:cxnSp>
                      <p:nvCxnSpPr>
                        <p:cNvPr id="1933" name="直接连接符 19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34" name="直接连接符 19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30" name="组合 1929"/>
                      <p:cNvGrpSpPr/>
                      <p:nvPr/>
                    </p:nvGrpSpPr>
                    <p:grpSpPr>
                      <a:xfrm>
                        <a:off x="5182590" y="3153228"/>
                        <a:ext cx="494310" cy="275205"/>
                        <a:chOff x="4739678" y="3153228"/>
                        <a:chExt cx="494310" cy="275205"/>
                      </a:xfrm>
                    </p:grpSpPr>
                    <p:cxnSp>
                      <p:nvCxnSpPr>
                        <p:cNvPr id="1931" name="直接连接符 19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32" name="直接连接符 19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912" name="组合 1911"/>
                  <p:cNvGrpSpPr/>
                  <p:nvPr/>
                </p:nvGrpSpPr>
                <p:grpSpPr>
                  <a:xfrm>
                    <a:off x="6513213" y="3153228"/>
                    <a:ext cx="1824933" cy="275205"/>
                    <a:chOff x="4739678" y="3153228"/>
                    <a:chExt cx="1824933" cy="275205"/>
                  </a:xfrm>
                </p:grpSpPr>
                <p:grpSp>
                  <p:nvGrpSpPr>
                    <p:cNvPr id="1913" name="组合 1912"/>
                    <p:cNvGrpSpPr/>
                    <p:nvPr/>
                  </p:nvGrpSpPr>
                  <p:grpSpPr>
                    <a:xfrm>
                      <a:off x="4739678" y="3153228"/>
                      <a:ext cx="937222" cy="275205"/>
                      <a:chOff x="4739678" y="3153228"/>
                      <a:chExt cx="937222" cy="275205"/>
                    </a:xfrm>
                  </p:grpSpPr>
                  <p:grpSp>
                    <p:nvGrpSpPr>
                      <p:cNvPr id="1921" name="组合 1920"/>
                      <p:cNvGrpSpPr/>
                      <p:nvPr/>
                    </p:nvGrpSpPr>
                    <p:grpSpPr>
                      <a:xfrm>
                        <a:off x="4739678" y="3153228"/>
                        <a:ext cx="494310" cy="275205"/>
                        <a:chOff x="4739678" y="3153228"/>
                        <a:chExt cx="494310" cy="275205"/>
                      </a:xfrm>
                    </p:grpSpPr>
                    <p:cxnSp>
                      <p:nvCxnSpPr>
                        <p:cNvPr id="1925" name="直接连接符 19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26" name="直接连接符 19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22" name="组合 1921"/>
                      <p:cNvGrpSpPr/>
                      <p:nvPr/>
                    </p:nvGrpSpPr>
                    <p:grpSpPr>
                      <a:xfrm>
                        <a:off x="5182590" y="3153228"/>
                        <a:ext cx="494310" cy="275205"/>
                        <a:chOff x="4739678" y="3153228"/>
                        <a:chExt cx="494310" cy="275205"/>
                      </a:xfrm>
                    </p:grpSpPr>
                    <p:cxnSp>
                      <p:nvCxnSpPr>
                        <p:cNvPr id="1923" name="直接连接符 19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24" name="直接连接符 19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14" name="组合 1913"/>
                    <p:cNvGrpSpPr/>
                    <p:nvPr/>
                  </p:nvGrpSpPr>
                  <p:grpSpPr>
                    <a:xfrm>
                      <a:off x="5627389" y="3153228"/>
                      <a:ext cx="937222" cy="275205"/>
                      <a:chOff x="4739678" y="3153228"/>
                      <a:chExt cx="937222" cy="275205"/>
                    </a:xfrm>
                  </p:grpSpPr>
                  <p:grpSp>
                    <p:nvGrpSpPr>
                      <p:cNvPr id="1915" name="组合 1914"/>
                      <p:cNvGrpSpPr/>
                      <p:nvPr/>
                    </p:nvGrpSpPr>
                    <p:grpSpPr>
                      <a:xfrm>
                        <a:off x="4739678" y="3153228"/>
                        <a:ext cx="494310" cy="275205"/>
                        <a:chOff x="4739678" y="3153228"/>
                        <a:chExt cx="494310" cy="275205"/>
                      </a:xfrm>
                    </p:grpSpPr>
                    <p:cxnSp>
                      <p:nvCxnSpPr>
                        <p:cNvPr id="1919" name="直接连接符 19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20" name="直接连接符 19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16" name="组合 1915"/>
                      <p:cNvGrpSpPr/>
                      <p:nvPr/>
                    </p:nvGrpSpPr>
                    <p:grpSpPr>
                      <a:xfrm>
                        <a:off x="5182590" y="3153228"/>
                        <a:ext cx="494310" cy="275205"/>
                        <a:chOff x="4739678" y="3153228"/>
                        <a:chExt cx="494310" cy="275205"/>
                      </a:xfrm>
                    </p:grpSpPr>
                    <p:cxnSp>
                      <p:nvCxnSpPr>
                        <p:cNvPr id="1917" name="直接连接符 19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18" name="直接连接符 19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864" name="组合 1863"/>
              <p:cNvGrpSpPr/>
              <p:nvPr/>
            </p:nvGrpSpPr>
            <p:grpSpPr>
              <a:xfrm>
                <a:off x="7099663" y="30026"/>
                <a:ext cx="5152898" cy="275205"/>
                <a:chOff x="4739678" y="3153228"/>
                <a:chExt cx="5152898" cy="275205"/>
              </a:xfrm>
            </p:grpSpPr>
            <p:grpSp>
              <p:nvGrpSpPr>
                <p:cNvPr id="1865" name="组合 1864"/>
                <p:cNvGrpSpPr/>
                <p:nvPr/>
              </p:nvGrpSpPr>
              <p:grpSpPr>
                <a:xfrm>
                  <a:off x="4739678" y="3153228"/>
                  <a:ext cx="3598468" cy="275205"/>
                  <a:chOff x="4739678" y="3153228"/>
                  <a:chExt cx="3598468" cy="275205"/>
                </a:xfrm>
              </p:grpSpPr>
              <p:grpSp>
                <p:nvGrpSpPr>
                  <p:cNvPr id="1879" name="组合 1878"/>
                  <p:cNvGrpSpPr/>
                  <p:nvPr/>
                </p:nvGrpSpPr>
                <p:grpSpPr>
                  <a:xfrm>
                    <a:off x="4739678" y="3153228"/>
                    <a:ext cx="1824933" cy="275205"/>
                    <a:chOff x="4739678" y="3153228"/>
                    <a:chExt cx="1824933" cy="275205"/>
                  </a:xfrm>
                </p:grpSpPr>
                <p:grpSp>
                  <p:nvGrpSpPr>
                    <p:cNvPr id="1895" name="组合 1894"/>
                    <p:cNvGrpSpPr/>
                    <p:nvPr/>
                  </p:nvGrpSpPr>
                  <p:grpSpPr>
                    <a:xfrm>
                      <a:off x="4739678" y="3153228"/>
                      <a:ext cx="937222" cy="275205"/>
                      <a:chOff x="4739678" y="3153228"/>
                      <a:chExt cx="937222" cy="275205"/>
                    </a:xfrm>
                  </p:grpSpPr>
                  <p:grpSp>
                    <p:nvGrpSpPr>
                      <p:cNvPr id="1903" name="组合 1902"/>
                      <p:cNvGrpSpPr/>
                      <p:nvPr/>
                    </p:nvGrpSpPr>
                    <p:grpSpPr>
                      <a:xfrm>
                        <a:off x="4739678" y="3153228"/>
                        <a:ext cx="494310" cy="275205"/>
                        <a:chOff x="4739678" y="3153228"/>
                        <a:chExt cx="494310" cy="275205"/>
                      </a:xfrm>
                    </p:grpSpPr>
                    <p:cxnSp>
                      <p:nvCxnSpPr>
                        <p:cNvPr id="1907" name="直接连接符 19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08" name="直接连接符 19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04" name="组合 1903"/>
                      <p:cNvGrpSpPr/>
                      <p:nvPr/>
                    </p:nvGrpSpPr>
                    <p:grpSpPr>
                      <a:xfrm>
                        <a:off x="5182590" y="3153228"/>
                        <a:ext cx="494310" cy="275205"/>
                        <a:chOff x="4739678" y="3153228"/>
                        <a:chExt cx="494310" cy="275205"/>
                      </a:xfrm>
                    </p:grpSpPr>
                    <p:cxnSp>
                      <p:nvCxnSpPr>
                        <p:cNvPr id="1905" name="直接连接符 19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06" name="直接连接符 19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96" name="组合 1895"/>
                    <p:cNvGrpSpPr/>
                    <p:nvPr/>
                  </p:nvGrpSpPr>
                  <p:grpSpPr>
                    <a:xfrm>
                      <a:off x="5627389" y="3153228"/>
                      <a:ext cx="937222" cy="275205"/>
                      <a:chOff x="4739678" y="3153228"/>
                      <a:chExt cx="937222" cy="275205"/>
                    </a:xfrm>
                  </p:grpSpPr>
                  <p:grpSp>
                    <p:nvGrpSpPr>
                      <p:cNvPr id="1897" name="组合 1896"/>
                      <p:cNvGrpSpPr/>
                      <p:nvPr/>
                    </p:nvGrpSpPr>
                    <p:grpSpPr>
                      <a:xfrm>
                        <a:off x="4739678" y="3153228"/>
                        <a:ext cx="494310" cy="275205"/>
                        <a:chOff x="4739678" y="3153228"/>
                        <a:chExt cx="494310" cy="275205"/>
                      </a:xfrm>
                    </p:grpSpPr>
                    <p:cxnSp>
                      <p:nvCxnSpPr>
                        <p:cNvPr id="1901" name="直接连接符 19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02" name="直接连接符 19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98" name="组合 1897"/>
                      <p:cNvGrpSpPr/>
                      <p:nvPr/>
                    </p:nvGrpSpPr>
                    <p:grpSpPr>
                      <a:xfrm>
                        <a:off x="5182590" y="3153228"/>
                        <a:ext cx="494310" cy="275205"/>
                        <a:chOff x="4739678" y="3153228"/>
                        <a:chExt cx="494310" cy="275205"/>
                      </a:xfrm>
                    </p:grpSpPr>
                    <p:cxnSp>
                      <p:nvCxnSpPr>
                        <p:cNvPr id="1899" name="直接连接符 18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00" name="直接连接符 18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80" name="组合 1879"/>
                  <p:cNvGrpSpPr/>
                  <p:nvPr/>
                </p:nvGrpSpPr>
                <p:grpSpPr>
                  <a:xfrm>
                    <a:off x="6513213" y="3153228"/>
                    <a:ext cx="1824933" cy="275205"/>
                    <a:chOff x="4739678" y="3153228"/>
                    <a:chExt cx="1824933" cy="275205"/>
                  </a:xfrm>
                </p:grpSpPr>
                <p:grpSp>
                  <p:nvGrpSpPr>
                    <p:cNvPr id="1881" name="组合 1880"/>
                    <p:cNvGrpSpPr/>
                    <p:nvPr/>
                  </p:nvGrpSpPr>
                  <p:grpSpPr>
                    <a:xfrm>
                      <a:off x="4739678" y="3153228"/>
                      <a:ext cx="937222" cy="275205"/>
                      <a:chOff x="4739678" y="3153228"/>
                      <a:chExt cx="937222" cy="275205"/>
                    </a:xfrm>
                  </p:grpSpPr>
                  <p:grpSp>
                    <p:nvGrpSpPr>
                      <p:cNvPr id="1889" name="组合 1888"/>
                      <p:cNvGrpSpPr/>
                      <p:nvPr/>
                    </p:nvGrpSpPr>
                    <p:grpSpPr>
                      <a:xfrm>
                        <a:off x="4739678" y="3153228"/>
                        <a:ext cx="494310" cy="275205"/>
                        <a:chOff x="4739678" y="3153228"/>
                        <a:chExt cx="494310" cy="275205"/>
                      </a:xfrm>
                    </p:grpSpPr>
                    <p:cxnSp>
                      <p:nvCxnSpPr>
                        <p:cNvPr id="1893" name="直接连接符 18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94" name="直接连接符 18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90" name="组合 1889"/>
                      <p:cNvGrpSpPr/>
                      <p:nvPr/>
                    </p:nvGrpSpPr>
                    <p:grpSpPr>
                      <a:xfrm>
                        <a:off x="5182590" y="3153228"/>
                        <a:ext cx="494310" cy="275205"/>
                        <a:chOff x="4739678" y="3153228"/>
                        <a:chExt cx="494310" cy="275205"/>
                      </a:xfrm>
                    </p:grpSpPr>
                    <p:cxnSp>
                      <p:nvCxnSpPr>
                        <p:cNvPr id="1891" name="直接连接符 18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92" name="直接连接符 18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2" name="组合 1881"/>
                    <p:cNvGrpSpPr/>
                    <p:nvPr/>
                  </p:nvGrpSpPr>
                  <p:grpSpPr>
                    <a:xfrm>
                      <a:off x="5627389" y="3153228"/>
                      <a:ext cx="937222" cy="275205"/>
                      <a:chOff x="4739678" y="3153228"/>
                      <a:chExt cx="937222" cy="275205"/>
                    </a:xfrm>
                  </p:grpSpPr>
                  <p:grpSp>
                    <p:nvGrpSpPr>
                      <p:cNvPr id="1883" name="组合 1882"/>
                      <p:cNvGrpSpPr/>
                      <p:nvPr/>
                    </p:nvGrpSpPr>
                    <p:grpSpPr>
                      <a:xfrm>
                        <a:off x="4739678" y="3153228"/>
                        <a:ext cx="494310" cy="275205"/>
                        <a:chOff x="4739678" y="3153228"/>
                        <a:chExt cx="494310" cy="275205"/>
                      </a:xfrm>
                    </p:grpSpPr>
                    <p:cxnSp>
                      <p:nvCxnSpPr>
                        <p:cNvPr id="1887" name="直接连接符 18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88" name="直接连接符 18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84" name="组合 1883"/>
                      <p:cNvGrpSpPr/>
                      <p:nvPr/>
                    </p:nvGrpSpPr>
                    <p:grpSpPr>
                      <a:xfrm>
                        <a:off x="5182590" y="3153228"/>
                        <a:ext cx="494310" cy="275205"/>
                        <a:chOff x="4739678" y="3153228"/>
                        <a:chExt cx="494310" cy="275205"/>
                      </a:xfrm>
                    </p:grpSpPr>
                    <p:cxnSp>
                      <p:nvCxnSpPr>
                        <p:cNvPr id="1885" name="直接连接符 18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86" name="直接连接符 18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66" name="组合 1865"/>
                <p:cNvGrpSpPr/>
                <p:nvPr/>
              </p:nvGrpSpPr>
              <p:grpSpPr>
                <a:xfrm>
                  <a:off x="8286748" y="3153228"/>
                  <a:ext cx="1605828" cy="275205"/>
                  <a:chOff x="4739678" y="3153228"/>
                  <a:chExt cx="1605828" cy="275205"/>
                </a:xfrm>
              </p:grpSpPr>
              <p:grpSp>
                <p:nvGrpSpPr>
                  <p:cNvPr id="1867" name="组合 1866"/>
                  <p:cNvGrpSpPr/>
                  <p:nvPr/>
                </p:nvGrpSpPr>
                <p:grpSpPr>
                  <a:xfrm>
                    <a:off x="4739678" y="3153228"/>
                    <a:ext cx="937222" cy="275205"/>
                    <a:chOff x="4739678" y="3153228"/>
                    <a:chExt cx="937222" cy="275205"/>
                  </a:xfrm>
                </p:grpSpPr>
                <p:grpSp>
                  <p:nvGrpSpPr>
                    <p:cNvPr id="1873" name="组合 1872"/>
                    <p:cNvGrpSpPr/>
                    <p:nvPr/>
                  </p:nvGrpSpPr>
                  <p:grpSpPr>
                    <a:xfrm>
                      <a:off x="4739678" y="3153228"/>
                      <a:ext cx="494310" cy="275205"/>
                      <a:chOff x="4739678" y="3153228"/>
                      <a:chExt cx="494310" cy="275205"/>
                    </a:xfrm>
                  </p:grpSpPr>
                  <p:cxnSp>
                    <p:nvCxnSpPr>
                      <p:cNvPr id="1877" name="直接连接符 18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78" name="直接连接符 18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74" name="组合 1873"/>
                    <p:cNvGrpSpPr/>
                    <p:nvPr/>
                  </p:nvGrpSpPr>
                  <p:grpSpPr>
                    <a:xfrm>
                      <a:off x="5182590" y="3153228"/>
                      <a:ext cx="494310" cy="275205"/>
                      <a:chOff x="4739678" y="3153228"/>
                      <a:chExt cx="494310" cy="275205"/>
                    </a:xfrm>
                  </p:grpSpPr>
                  <p:cxnSp>
                    <p:nvCxnSpPr>
                      <p:cNvPr id="1875" name="直接连接符 18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76" name="直接连接符 18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68" name="组合 1867"/>
                  <p:cNvGrpSpPr/>
                  <p:nvPr/>
                </p:nvGrpSpPr>
                <p:grpSpPr>
                  <a:xfrm>
                    <a:off x="5627389" y="3153228"/>
                    <a:ext cx="718117" cy="275205"/>
                    <a:chOff x="4739678" y="3153228"/>
                    <a:chExt cx="718117" cy="275205"/>
                  </a:xfrm>
                </p:grpSpPr>
                <p:grpSp>
                  <p:nvGrpSpPr>
                    <p:cNvPr id="1869" name="组合 1868"/>
                    <p:cNvGrpSpPr/>
                    <p:nvPr/>
                  </p:nvGrpSpPr>
                  <p:grpSpPr>
                    <a:xfrm>
                      <a:off x="4739678" y="3153228"/>
                      <a:ext cx="494310" cy="275205"/>
                      <a:chOff x="4739678" y="3153228"/>
                      <a:chExt cx="494310" cy="275205"/>
                    </a:xfrm>
                  </p:grpSpPr>
                  <p:cxnSp>
                    <p:nvCxnSpPr>
                      <p:cNvPr id="1871" name="直接连接符 18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72" name="直接连接符 18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870" name="直接连接符 1869"/>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 name="组合 9"/>
            <p:cNvGrpSpPr/>
            <p:nvPr/>
          </p:nvGrpSpPr>
          <p:grpSpPr>
            <a:xfrm>
              <a:off x="-60960" y="413825"/>
              <a:ext cx="12313920" cy="275205"/>
              <a:chOff x="0" y="30026"/>
              <a:chExt cx="12252561" cy="275205"/>
            </a:xfrm>
          </p:grpSpPr>
          <p:grpSp>
            <p:nvGrpSpPr>
              <p:cNvPr id="1755" name="组合 1754"/>
              <p:cNvGrpSpPr/>
              <p:nvPr/>
            </p:nvGrpSpPr>
            <p:grpSpPr>
              <a:xfrm>
                <a:off x="0" y="30026"/>
                <a:ext cx="7145538" cy="275205"/>
                <a:chOff x="4739678" y="3153228"/>
                <a:chExt cx="7145538" cy="275205"/>
              </a:xfrm>
            </p:grpSpPr>
            <p:grpSp>
              <p:nvGrpSpPr>
                <p:cNvPr id="1801" name="组合 1800"/>
                <p:cNvGrpSpPr/>
                <p:nvPr/>
              </p:nvGrpSpPr>
              <p:grpSpPr>
                <a:xfrm>
                  <a:off x="4739678" y="3153228"/>
                  <a:ext cx="3598468" cy="275205"/>
                  <a:chOff x="4739678" y="3153228"/>
                  <a:chExt cx="3598468" cy="275205"/>
                </a:xfrm>
              </p:grpSpPr>
              <p:grpSp>
                <p:nvGrpSpPr>
                  <p:cNvPr id="1833" name="组合 1832"/>
                  <p:cNvGrpSpPr/>
                  <p:nvPr/>
                </p:nvGrpSpPr>
                <p:grpSpPr>
                  <a:xfrm>
                    <a:off x="4739678" y="3153228"/>
                    <a:ext cx="1824933" cy="275205"/>
                    <a:chOff x="4739678" y="3153228"/>
                    <a:chExt cx="1824933" cy="275205"/>
                  </a:xfrm>
                </p:grpSpPr>
                <p:grpSp>
                  <p:nvGrpSpPr>
                    <p:cNvPr id="1849" name="组合 1848"/>
                    <p:cNvGrpSpPr/>
                    <p:nvPr/>
                  </p:nvGrpSpPr>
                  <p:grpSpPr>
                    <a:xfrm>
                      <a:off x="4739678" y="3153228"/>
                      <a:ext cx="937222" cy="275205"/>
                      <a:chOff x="4739678" y="3153228"/>
                      <a:chExt cx="937222" cy="275205"/>
                    </a:xfrm>
                  </p:grpSpPr>
                  <p:grpSp>
                    <p:nvGrpSpPr>
                      <p:cNvPr id="1857" name="组合 1856"/>
                      <p:cNvGrpSpPr/>
                      <p:nvPr/>
                    </p:nvGrpSpPr>
                    <p:grpSpPr>
                      <a:xfrm>
                        <a:off x="4739678" y="3153228"/>
                        <a:ext cx="494310" cy="275205"/>
                        <a:chOff x="4739678" y="3153228"/>
                        <a:chExt cx="494310" cy="275205"/>
                      </a:xfrm>
                    </p:grpSpPr>
                    <p:cxnSp>
                      <p:nvCxnSpPr>
                        <p:cNvPr id="1861" name="直接连接符 18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62" name="直接连接符 18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58" name="组合 1857"/>
                      <p:cNvGrpSpPr/>
                      <p:nvPr/>
                    </p:nvGrpSpPr>
                    <p:grpSpPr>
                      <a:xfrm>
                        <a:off x="5182590" y="3153228"/>
                        <a:ext cx="494310" cy="275205"/>
                        <a:chOff x="4739678" y="3153228"/>
                        <a:chExt cx="494310" cy="275205"/>
                      </a:xfrm>
                    </p:grpSpPr>
                    <p:cxnSp>
                      <p:nvCxnSpPr>
                        <p:cNvPr id="1859" name="直接连接符 18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60" name="直接连接符 18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50" name="组合 1849"/>
                    <p:cNvGrpSpPr/>
                    <p:nvPr/>
                  </p:nvGrpSpPr>
                  <p:grpSpPr>
                    <a:xfrm>
                      <a:off x="5627389" y="3153228"/>
                      <a:ext cx="937222" cy="275205"/>
                      <a:chOff x="4739678" y="3153228"/>
                      <a:chExt cx="937222" cy="275205"/>
                    </a:xfrm>
                  </p:grpSpPr>
                  <p:grpSp>
                    <p:nvGrpSpPr>
                      <p:cNvPr id="1851" name="组合 1850"/>
                      <p:cNvGrpSpPr/>
                      <p:nvPr/>
                    </p:nvGrpSpPr>
                    <p:grpSpPr>
                      <a:xfrm>
                        <a:off x="4739678" y="3153228"/>
                        <a:ext cx="494310" cy="275205"/>
                        <a:chOff x="4739678" y="3153228"/>
                        <a:chExt cx="494310" cy="275205"/>
                      </a:xfrm>
                    </p:grpSpPr>
                    <p:cxnSp>
                      <p:nvCxnSpPr>
                        <p:cNvPr id="1855" name="直接连接符 18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56" name="直接连接符 18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52" name="组合 1851"/>
                      <p:cNvGrpSpPr/>
                      <p:nvPr/>
                    </p:nvGrpSpPr>
                    <p:grpSpPr>
                      <a:xfrm>
                        <a:off x="5182590" y="3153228"/>
                        <a:ext cx="494310" cy="275205"/>
                        <a:chOff x="4739678" y="3153228"/>
                        <a:chExt cx="494310" cy="275205"/>
                      </a:xfrm>
                    </p:grpSpPr>
                    <p:cxnSp>
                      <p:nvCxnSpPr>
                        <p:cNvPr id="1853" name="直接连接符 18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54" name="直接连接符 18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34" name="组合 1833"/>
                  <p:cNvGrpSpPr/>
                  <p:nvPr/>
                </p:nvGrpSpPr>
                <p:grpSpPr>
                  <a:xfrm>
                    <a:off x="6513213" y="3153228"/>
                    <a:ext cx="1824933" cy="275205"/>
                    <a:chOff x="4739678" y="3153228"/>
                    <a:chExt cx="1824933" cy="275205"/>
                  </a:xfrm>
                </p:grpSpPr>
                <p:grpSp>
                  <p:nvGrpSpPr>
                    <p:cNvPr id="1835" name="组合 1834"/>
                    <p:cNvGrpSpPr/>
                    <p:nvPr/>
                  </p:nvGrpSpPr>
                  <p:grpSpPr>
                    <a:xfrm>
                      <a:off x="4739678" y="3153228"/>
                      <a:ext cx="937222" cy="275205"/>
                      <a:chOff x="4739678" y="3153228"/>
                      <a:chExt cx="937222" cy="275205"/>
                    </a:xfrm>
                  </p:grpSpPr>
                  <p:grpSp>
                    <p:nvGrpSpPr>
                      <p:cNvPr id="1843" name="组合 1842"/>
                      <p:cNvGrpSpPr/>
                      <p:nvPr/>
                    </p:nvGrpSpPr>
                    <p:grpSpPr>
                      <a:xfrm>
                        <a:off x="4739678" y="3153228"/>
                        <a:ext cx="494310" cy="275205"/>
                        <a:chOff x="4739678" y="3153228"/>
                        <a:chExt cx="494310" cy="275205"/>
                      </a:xfrm>
                    </p:grpSpPr>
                    <p:cxnSp>
                      <p:nvCxnSpPr>
                        <p:cNvPr id="1847" name="直接连接符 18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48" name="直接连接符 18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44" name="组合 1843"/>
                      <p:cNvGrpSpPr/>
                      <p:nvPr/>
                    </p:nvGrpSpPr>
                    <p:grpSpPr>
                      <a:xfrm>
                        <a:off x="5182590" y="3153228"/>
                        <a:ext cx="494310" cy="275205"/>
                        <a:chOff x="4739678" y="3153228"/>
                        <a:chExt cx="494310" cy="275205"/>
                      </a:xfrm>
                    </p:grpSpPr>
                    <p:cxnSp>
                      <p:nvCxnSpPr>
                        <p:cNvPr id="1845" name="直接连接符 18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46" name="直接连接符 18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36" name="组合 1835"/>
                    <p:cNvGrpSpPr/>
                    <p:nvPr/>
                  </p:nvGrpSpPr>
                  <p:grpSpPr>
                    <a:xfrm>
                      <a:off x="5627389" y="3153228"/>
                      <a:ext cx="937222" cy="275205"/>
                      <a:chOff x="4739678" y="3153228"/>
                      <a:chExt cx="937222" cy="275205"/>
                    </a:xfrm>
                  </p:grpSpPr>
                  <p:grpSp>
                    <p:nvGrpSpPr>
                      <p:cNvPr id="1837" name="组合 1836"/>
                      <p:cNvGrpSpPr/>
                      <p:nvPr/>
                    </p:nvGrpSpPr>
                    <p:grpSpPr>
                      <a:xfrm>
                        <a:off x="4739678" y="3153228"/>
                        <a:ext cx="494310" cy="275205"/>
                        <a:chOff x="4739678" y="3153228"/>
                        <a:chExt cx="494310" cy="275205"/>
                      </a:xfrm>
                    </p:grpSpPr>
                    <p:cxnSp>
                      <p:nvCxnSpPr>
                        <p:cNvPr id="1841" name="直接连接符 18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42" name="直接连接符 18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38" name="组合 1837"/>
                      <p:cNvGrpSpPr/>
                      <p:nvPr/>
                    </p:nvGrpSpPr>
                    <p:grpSpPr>
                      <a:xfrm>
                        <a:off x="5182590" y="3153228"/>
                        <a:ext cx="494310" cy="275205"/>
                        <a:chOff x="4739678" y="3153228"/>
                        <a:chExt cx="494310" cy="275205"/>
                      </a:xfrm>
                    </p:grpSpPr>
                    <p:cxnSp>
                      <p:nvCxnSpPr>
                        <p:cNvPr id="1839" name="直接连接符 18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40" name="直接连接符 18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02" name="组合 1801"/>
                <p:cNvGrpSpPr/>
                <p:nvPr/>
              </p:nvGrpSpPr>
              <p:grpSpPr>
                <a:xfrm>
                  <a:off x="8286748" y="3153228"/>
                  <a:ext cx="3598468" cy="275205"/>
                  <a:chOff x="4739678" y="3153228"/>
                  <a:chExt cx="3598468" cy="275205"/>
                </a:xfrm>
              </p:grpSpPr>
              <p:grpSp>
                <p:nvGrpSpPr>
                  <p:cNvPr id="1803" name="组合 1802"/>
                  <p:cNvGrpSpPr/>
                  <p:nvPr/>
                </p:nvGrpSpPr>
                <p:grpSpPr>
                  <a:xfrm>
                    <a:off x="4739678" y="3153228"/>
                    <a:ext cx="1824933" cy="275205"/>
                    <a:chOff x="4739678" y="3153228"/>
                    <a:chExt cx="1824933" cy="275205"/>
                  </a:xfrm>
                </p:grpSpPr>
                <p:grpSp>
                  <p:nvGrpSpPr>
                    <p:cNvPr id="1819" name="组合 1818"/>
                    <p:cNvGrpSpPr/>
                    <p:nvPr/>
                  </p:nvGrpSpPr>
                  <p:grpSpPr>
                    <a:xfrm>
                      <a:off x="4739678" y="3153228"/>
                      <a:ext cx="937222" cy="275205"/>
                      <a:chOff x="4739678" y="3153228"/>
                      <a:chExt cx="937222" cy="275205"/>
                    </a:xfrm>
                  </p:grpSpPr>
                  <p:grpSp>
                    <p:nvGrpSpPr>
                      <p:cNvPr id="1827" name="组合 1826"/>
                      <p:cNvGrpSpPr/>
                      <p:nvPr/>
                    </p:nvGrpSpPr>
                    <p:grpSpPr>
                      <a:xfrm>
                        <a:off x="4739678" y="3153228"/>
                        <a:ext cx="494310" cy="275205"/>
                        <a:chOff x="4739678" y="3153228"/>
                        <a:chExt cx="494310" cy="275205"/>
                      </a:xfrm>
                    </p:grpSpPr>
                    <p:cxnSp>
                      <p:nvCxnSpPr>
                        <p:cNvPr id="1831" name="直接连接符 18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32" name="直接连接符 18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28" name="组合 1827"/>
                      <p:cNvGrpSpPr/>
                      <p:nvPr/>
                    </p:nvGrpSpPr>
                    <p:grpSpPr>
                      <a:xfrm>
                        <a:off x="5182590" y="3153228"/>
                        <a:ext cx="494310" cy="275205"/>
                        <a:chOff x="4739678" y="3153228"/>
                        <a:chExt cx="494310" cy="275205"/>
                      </a:xfrm>
                    </p:grpSpPr>
                    <p:cxnSp>
                      <p:nvCxnSpPr>
                        <p:cNvPr id="1829" name="直接连接符 18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30" name="直接连接符 18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20" name="组合 1819"/>
                    <p:cNvGrpSpPr/>
                    <p:nvPr/>
                  </p:nvGrpSpPr>
                  <p:grpSpPr>
                    <a:xfrm>
                      <a:off x="5627389" y="3153228"/>
                      <a:ext cx="937222" cy="275205"/>
                      <a:chOff x="4739678" y="3153228"/>
                      <a:chExt cx="937222" cy="275205"/>
                    </a:xfrm>
                  </p:grpSpPr>
                  <p:grpSp>
                    <p:nvGrpSpPr>
                      <p:cNvPr id="1821" name="组合 1820"/>
                      <p:cNvGrpSpPr/>
                      <p:nvPr/>
                    </p:nvGrpSpPr>
                    <p:grpSpPr>
                      <a:xfrm>
                        <a:off x="4739678" y="3153228"/>
                        <a:ext cx="494310" cy="275205"/>
                        <a:chOff x="4739678" y="3153228"/>
                        <a:chExt cx="494310" cy="275205"/>
                      </a:xfrm>
                    </p:grpSpPr>
                    <p:cxnSp>
                      <p:nvCxnSpPr>
                        <p:cNvPr id="1825" name="直接连接符 18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26" name="直接连接符 18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22" name="组合 1821"/>
                      <p:cNvGrpSpPr/>
                      <p:nvPr/>
                    </p:nvGrpSpPr>
                    <p:grpSpPr>
                      <a:xfrm>
                        <a:off x="5182590" y="3153228"/>
                        <a:ext cx="494310" cy="275205"/>
                        <a:chOff x="4739678" y="3153228"/>
                        <a:chExt cx="494310" cy="275205"/>
                      </a:xfrm>
                    </p:grpSpPr>
                    <p:cxnSp>
                      <p:nvCxnSpPr>
                        <p:cNvPr id="1823" name="直接连接符 18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24" name="直接连接符 18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04" name="组合 1803"/>
                  <p:cNvGrpSpPr/>
                  <p:nvPr/>
                </p:nvGrpSpPr>
                <p:grpSpPr>
                  <a:xfrm>
                    <a:off x="6513213" y="3153228"/>
                    <a:ext cx="1824933" cy="275205"/>
                    <a:chOff x="4739678" y="3153228"/>
                    <a:chExt cx="1824933" cy="275205"/>
                  </a:xfrm>
                </p:grpSpPr>
                <p:grpSp>
                  <p:nvGrpSpPr>
                    <p:cNvPr id="1805" name="组合 1804"/>
                    <p:cNvGrpSpPr/>
                    <p:nvPr/>
                  </p:nvGrpSpPr>
                  <p:grpSpPr>
                    <a:xfrm>
                      <a:off x="4739678" y="3153228"/>
                      <a:ext cx="937222" cy="275205"/>
                      <a:chOff x="4739678" y="3153228"/>
                      <a:chExt cx="937222" cy="275205"/>
                    </a:xfrm>
                  </p:grpSpPr>
                  <p:grpSp>
                    <p:nvGrpSpPr>
                      <p:cNvPr id="1813" name="组合 1812"/>
                      <p:cNvGrpSpPr/>
                      <p:nvPr/>
                    </p:nvGrpSpPr>
                    <p:grpSpPr>
                      <a:xfrm>
                        <a:off x="4739678" y="3153228"/>
                        <a:ext cx="494310" cy="275205"/>
                        <a:chOff x="4739678" y="3153228"/>
                        <a:chExt cx="494310" cy="275205"/>
                      </a:xfrm>
                    </p:grpSpPr>
                    <p:cxnSp>
                      <p:nvCxnSpPr>
                        <p:cNvPr id="1817" name="直接连接符 18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18" name="直接连接符 18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14" name="组合 1813"/>
                      <p:cNvGrpSpPr/>
                      <p:nvPr/>
                    </p:nvGrpSpPr>
                    <p:grpSpPr>
                      <a:xfrm>
                        <a:off x="5182590" y="3153228"/>
                        <a:ext cx="494310" cy="275205"/>
                        <a:chOff x="4739678" y="3153228"/>
                        <a:chExt cx="494310" cy="275205"/>
                      </a:xfrm>
                    </p:grpSpPr>
                    <p:cxnSp>
                      <p:nvCxnSpPr>
                        <p:cNvPr id="1815" name="直接连接符 18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16" name="直接连接符 18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06" name="组合 1805"/>
                    <p:cNvGrpSpPr/>
                    <p:nvPr/>
                  </p:nvGrpSpPr>
                  <p:grpSpPr>
                    <a:xfrm>
                      <a:off x="5627389" y="3153228"/>
                      <a:ext cx="937222" cy="275205"/>
                      <a:chOff x="4739678" y="3153228"/>
                      <a:chExt cx="937222" cy="275205"/>
                    </a:xfrm>
                  </p:grpSpPr>
                  <p:grpSp>
                    <p:nvGrpSpPr>
                      <p:cNvPr id="1807" name="组合 1806"/>
                      <p:cNvGrpSpPr/>
                      <p:nvPr/>
                    </p:nvGrpSpPr>
                    <p:grpSpPr>
                      <a:xfrm>
                        <a:off x="4739678" y="3153228"/>
                        <a:ext cx="494310" cy="275205"/>
                        <a:chOff x="4739678" y="3153228"/>
                        <a:chExt cx="494310" cy="275205"/>
                      </a:xfrm>
                    </p:grpSpPr>
                    <p:cxnSp>
                      <p:nvCxnSpPr>
                        <p:cNvPr id="1811" name="直接连接符 18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12" name="直接连接符 18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08" name="组合 1807"/>
                      <p:cNvGrpSpPr/>
                      <p:nvPr/>
                    </p:nvGrpSpPr>
                    <p:grpSpPr>
                      <a:xfrm>
                        <a:off x="5182590" y="3153228"/>
                        <a:ext cx="494310" cy="275205"/>
                        <a:chOff x="4739678" y="3153228"/>
                        <a:chExt cx="494310" cy="275205"/>
                      </a:xfrm>
                    </p:grpSpPr>
                    <p:cxnSp>
                      <p:nvCxnSpPr>
                        <p:cNvPr id="1809" name="直接连接符 18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10" name="直接连接符 18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756" name="组合 1755"/>
              <p:cNvGrpSpPr/>
              <p:nvPr/>
            </p:nvGrpSpPr>
            <p:grpSpPr>
              <a:xfrm>
                <a:off x="7099663" y="30026"/>
                <a:ext cx="5152898" cy="275205"/>
                <a:chOff x="4739678" y="3153228"/>
                <a:chExt cx="5152898" cy="275205"/>
              </a:xfrm>
            </p:grpSpPr>
            <p:grpSp>
              <p:nvGrpSpPr>
                <p:cNvPr id="1757" name="组合 1756"/>
                <p:cNvGrpSpPr/>
                <p:nvPr/>
              </p:nvGrpSpPr>
              <p:grpSpPr>
                <a:xfrm>
                  <a:off x="4739678" y="3153228"/>
                  <a:ext cx="3598468" cy="275205"/>
                  <a:chOff x="4739678" y="3153228"/>
                  <a:chExt cx="3598468" cy="275205"/>
                </a:xfrm>
              </p:grpSpPr>
              <p:grpSp>
                <p:nvGrpSpPr>
                  <p:cNvPr id="1771" name="组合 1770"/>
                  <p:cNvGrpSpPr/>
                  <p:nvPr/>
                </p:nvGrpSpPr>
                <p:grpSpPr>
                  <a:xfrm>
                    <a:off x="4739678" y="3153228"/>
                    <a:ext cx="1824933" cy="275205"/>
                    <a:chOff x="4739678" y="3153228"/>
                    <a:chExt cx="1824933" cy="275205"/>
                  </a:xfrm>
                </p:grpSpPr>
                <p:grpSp>
                  <p:nvGrpSpPr>
                    <p:cNvPr id="1787" name="组合 1786"/>
                    <p:cNvGrpSpPr/>
                    <p:nvPr/>
                  </p:nvGrpSpPr>
                  <p:grpSpPr>
                    <a:xfrm>
                      <a:off x="4739678" y="3153228"/>
                      <a:ext cx="937222" cy="275205"/>
                      <a:chOff x="4739678" y="3153228"/>
                      <a:chExt cx="937222" cy="275205"/>
                    </a:xfrm>
                  </p:grpSpPr>
                  <p:grpSp>
                    <p:nvGrpSpPr>
                      <p:cNvPr id="1795" name="组合 1794"/>
                      <p:cNvGrpSpPr/>
                      <p:nvPr/>
                    </p:nvGrpSpPr>
                    <p:grpSpPr>
                      <a:xfrm>
                        <a:off x="4739678" y="3153228"/>
                        <a:ext cx="494310" cy="275205"/>
                        <a:chOff x="4739678" y="3153228"/>
                        <a:chExt cx="494310" cy="275205"/>
                      </a:xfrm>
                    </p:grpSpPr>
                    <p:cxnSp>
                      <p:nvCxnSpPr>
                        <p:cNvPr id="1799" name="直接连接符 17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00" name="直接连接符 17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96" name="组合 1795"/>
                      <p:cNvGrpSpPr/>
                      <p:nvPr/>
                    </p:nvGrpSpPr>
                    <p:grpSpPr>
                      <a:xfrm>
                        <a:off x="5182590" y="3153228"/>
                        <a:ext cx="494310" cy="275205"/>
                        <a:chOff x="4739678" y="3153228"/>
                        <a:chExt cx="494310" cy="275205"/>
                      </a:xfrm>
                    </p:grpSpPr>
                    <p:cxnSp>
                      <p:nvCxnSpPr>
                        <p:cNvPr id="1797" name="直接连接符 17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98" name="直接连接符 17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88" name="组合 1787"/>
                    <p:cNvGrpSpPr/>
                    <p:nvPr/>
                  </p:nvGrpSpPr>
                  <p:grpSpPr>
                    <a:xfrm>
                      <a:off x="5627389" y="3153228"/>
                      <a:ext cx="937222" cy="275205"/>
                      <a:chOff x="4739678" y="3153228"/>
                      <a:chExt cx="937222" cy="275205"/>
                    </a:xfrm>
                  </p:grpSpPr>
                  <p:grpSp>
                    <p:nvGrpSpPr>
                      <p:cNvPr id="1789" name="组合 1788"/>
                      <p:cNvGrpSpPr/>
                      <p:nvPr/>
                    </p:nvGrpSpPr>
                    <p:grpSpPr>
                      <a:xfrm>
                        <a:off x="4739678" y="3153228"/>
                        <a:ext cx="494310" cy="275205"/>
                        <a:chOff x="4739678" y="3153228"/>
                        <a:chExt cx="494310" cy="275205"/>
                      </a:xfrm>
                    </p:grpSpPr>
                    <p:cxnSp>
                      <p:nvCxnSpPr>
                        <p:cNvPr id="1793" name="直接连接符 17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94" name="直接连接符 17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90" name="组合 1789"/>
                      <p:cNvGrpSpPr/>
                      <p:nvPr/>
                    </p:nvGrpSpPr>
                    <p:grpSpPr>
                      <a:xfrm>
                        <a:off x="5182590" y="3153228"/>
                        <a:ext cx="494310" cy="275205"/>
                        <a:chOff x="4739678" y="3153228"/>
                        <a:chExt cx="494310" cy="275205"/>
                      </a:xfrm>
                    </p:grpSpPr>
                    <p:cxnSp>
                      <p:nvCxnSpPr>
                        <p:cNvPr id="1791" name="直接连接符 17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92" name="直接连接符 17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772" name="组合 1771"/>
                  <p:cNvGrpSpPr/>
                  <p:nvPr/>
                </p:nvGrpSpPr>
                <p:grpSpPr>
                  <a:xfrm>
                    <a:off x="6513213" y="3153228"/>
                    <a:ext cx="1824933" cy="275205"/>
                    <a:chOff x="4739678" y="3153228"/>
                    <a:chExt cx="1824933" cy="275205"/>
                  </a:xfrm>
                </p:grpSpPr>
                <p:grpSp>
                  <p:nvGrpSpPr>
                    <p:cNvPr id="1773" name="组合 1772"/>
                    <p:cNvGrpSpPr/>
                    <p:nvPr/>
                  </p:nvGrpSpPr>
                  <p:grpSpPr>
                    <a:xfrm>
                      <a:off x="4739678" y="3153228"/>
                      <a:ext cx="937222" cy="275205"/>
                      <a:chOff x="4739678" y="3153228"/>
                      <a:chExt cx="937222" cy="275205"/>
                    </a:xfrm>
                  </p:grpSpPr>
                  <p:grpSp>
                    <p:nvGrpSpPr>
                      <p:cNvPr id="1781" name="组合 1780"/>
                      <p:cNvGrpSpPr/>
                      <p:nvPr/>
                    </p:nvGrpSpPr>
                    <p:grpSpPr>
                      <a:xfrm>
                        <a:off x="4739678" y="3153228"/>
                        <a:ext cx="494310" cy="275205"/>
                        <a:chOff x="4739678" y="3153228"/>
                        <a:chExt cx="494310" cy="275205"/>
                      </a:xfrm>
                    </p:grpSpPr>
                    <p:cxnSp>
                      <p:nvCxnSpPr>
                        <p:cNvPr id="1785" name="直接连接符 17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86" name="直接连接符 17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82" name="组合 1781"/>
                      <p:cNvGrpSpPr/>
                      <p:nvPr/>
                    </p:nvGrpSpPr>
                    <p:grpSpPr>
                      <a:xfrm>
                        <a:off x="5182590" y="3153228"/>
                        <a:ext cx="494310" cy="275205"/>
                        <a:chOff x="4739678" y="3153228"/>
                        <a:chExt cx="494310" cy="275205"/>
                      </a:xfrm>
                    </p:grpSpPr>
                    <p:cxnSp>
                      <p:nvCxnSpPr>
                        <p:cNvPr id="1783" name="直接连接符 17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84" name="直接连接符 17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74" name="组合 1773"/>
                    <p:cNvGrpSpPr/>
                    <p:nvPr/>
                  </p:nvGrpSpPr>
                  <p:grpSpPr>
                    <a:xfrm>
                      <a:off x="5627389" y="3153228"/>
                      <a:ext cx="937222" cy="275205"/>
                      <a:chOff x="4739678" y="3153228"/>
                      <a:chExt cx="937222" cy="275205"/>
                    </a:xfrm>
                  </p:grpSpPr>
                  <p:grpSp>
                    <p:nvGrpSpPr>
                      <p:cNvPr id="1775" name="组合 1774"/>
                      <p:cNvGrpSpPr/>
                      <p:nvPr/>
                    </p:nvGrpSpPr>
                    <p:grpSpPr>
                      <a:xfrm>
                        <a:off x="4739678" y="3153228"/>
                        <a:ext cx="494310" cy="275205"/>
                        <a:chOff x="4739678" y="3153228"/>
                        <a:chExt cx="494310" cy="275205"/>
                      </a:xfrm>
                    </p:grpSpPr>
                    <p:cxnSp>
                      <p:nvCxnSpPr>
                        <p:cNvPr id="1779" name="直接连接符 17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80" name="直接连接符 17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76" name="组合 1775"/>
                      <p:cNvGrpSpPr/>
                      <p:nvPr/>
                    </p:nvGrpSpPr>
                    <p:grpSpPr>
                      <a:xfrm>
                        <a:off x="5182590" y="3153228"/>
                        <a:ext cx="494310" cy="275205"/>
                        <a:chOff x="4739678" y="3153228"/>
                        <a:chExt cx="494310" cy="275205"/>
                      </a:xfrm>
                    </p:grpSpPr>
                    <p:cxnSp>
                      <p:nvCxnSpPr>
                        <p:cNvPr id="1777" name="直接连接符 17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78" name="直接连接符 17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758" name="组合 1757"/>
                <p:cNvGrpSpPr/>
                <p:nvPr/>
              </p:nvGrpSpPr>
              <p:grpSpPr>
                <a:xfrm>
                  <a:off x="8286748" y="3153228"/>
                  <a:ext cx="1605828" cy="275205"/>
                  <a:chOff x="4739678" y="3153228"/>
                  <a:chExt cx="1605828" cy="275205"/>
                </a:xfrm>
              </p:grpSpPr>
              <p:grpSp>
                <p:nvGrpSpPr>
                  <p:cNvPr id="1759" name="组合 1758"/>
                  <p:cNvGrpSpPr/>
                  <p:nvPr/>
                </p:nvGrpSpPr>
                <p:grpSpPr>
                  <a:xfrm>
                    <a:off x="4739678" y="3153228"/>
                    <a:ext cx="937222" cy="275205"/>
                    <a:chOff x="4739678" y="3153228"/>
                    <a:chExt cx="937222" cy="275205"/>
                  </a:xfrm>
                </p:grpSpPr>
                <p:grpSp>
                  <p:nvGrpSpPr>
                    <p:cNvPr id="1765" name="组合 1764"/>
                    <p:cNvGrpSpPr/>
                    <p:nvPr/>
                  </p:nvGrpSpPr>
                  <p:grpSpPr>
                    <a:xfrm>
                      <a:off x="4739678" y="3153228"/>
                      <a:ext cx="494310" cy="275205"/>
                      <a:chOff x="4739678" y="3153228"/>
                      <a:chExt cx="494310" cy="275205"/>
                    </a:xfrm>
                  </p:grpSpPr>
                  <p:cxnSp>
                    <p:nvCxnSpPr>
                      <p:cNvPr id="1769" name="直接连接符 17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70" name="直接连接符 17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66" name="组合 1765"/>
                    <p:cNvGrpSpPr/>
                    <p:nvPr/>
                  </p:nvGrpSpPr>
                  <p:grpSpPr>
                    <a:xfrm>
                      <a:off x="5182590" y="3153228"/>
                      <a:ext cx="494310" cy="275205"/>
                      <a:chOff x="4739678" y="3153228"/>
                      <a:chExt cx="494310" cy="275205"/>
                    </a:xfrm>
                  </p:grpSpPr>
                  <p:cxnSp>
                    <p:nvCxnSpPr>
                      <p:cNvPr id="1767" name="直接连接符 17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68" name="直接连接符 17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60" name="组合 1759"/>
                  <p:cNvGrpSpPr/>
                  <p:nvPr/>
                </p:nvGrpSpPr>
                <p:grpSpPr>
                  <a:xfrm>
                    <a:off x="5627389" y="3153228"/>
                    <a:ext cx="718117" cy="275205"/>
                    <a:chOff x="4739678" y="3153228"/>
                    <a:chExt cx="718117" cy="275205"/>
                  </a:xfrm>
                </p:grpSpPr>
                <p:grpSp>
                  <p:nvGrpSpPr>
                    <p:cNvPr id="1761" name="组合 1760"/>
                    <p:cNvGrpSpPr/>
                    <p:nvPr/>
                  </p:nvGrpSpPr>
                  <p:grpSpPr>
                    <a:xfrm>
                      <a:off x="4739678" y="3153228"/>
                      <a:ext cx="494310" cy="275205"/>
                      <a:chOff x="4739678" y="3153228"/>
                      <a:chExt cx="494310" cy="275205"/>
                    </a:xfrm>
                  </p:grpSpPr>
                  <p:cxnSp>
                    <p:nvCxnSpPr>
                      <p:cNvPr id="1763" name="直接连接符 17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64" name="直接连接符 17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762" name="直接连接符 1761"/>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 name="组合 10"/>
            <p:cNvGrpSpPr/>
            <p:nvPr/>
          </p:nvGrpSpPr>
          <p:grpSpPr>
            <a:xfrm>
              <a:off x="-60960" y="797624"/>
              <a:ext cx="12313920" cy="275205"/>
              <a:chOff x="0" y="30026"/>
              <a:chExt cx="12252561" cy="275205"/>
            </a:xfrm>
          </p:grpSpPr>
          <p:grpSp>
            <p:nvGrpSpPr>
              <p:cNvPr id="1647" name="组合 1646"/>
              <p:cNvGrpSpPr/>
              <p:nvPr/>
            </p:nvGrpSpPr>
            <p:grpSpPr>
              <a:xfrm>
                <a:off x="0" y="30026"/>
                <a:ext cx="7145538" cy="275205"/>
                <a:chOff x="4739678" y="3153228"/>
                <a:chExt cx="7145538" cy="275205"/>
              </a:xfrm>
            </p:grpSpPr>
            <p:grpSp>
              <p:nvGrpSpPr>
                <p:cNvPr id="1693" name="组合 1692"/>
                <p:cNvGrpSpPr/>
                <p:nvPr/>
              </p:nvGrpSpPr>
              <p:grpSpPr>
                <a:xfrm>
                  <a:off x="4739678" y="3153228"/>
                  <a:ext cx="3598468" cy="275205"/>
                  <a:chOff x="4739678" y="3153228"/>
                  <a:chExt cx="3598468" cy="275205"/>
                </a:xfrm>
              </p:grpSpPr>
              <p:grpSp>
                <p:nvGrpSpPr>
                  <p:cNvPr id="1725" name="组合 1724"/>
                  <p:cNvGrpSpPr/>
                  <p:nvPr/>
                </p:nvGrpSpPr>
                <p:grpSpPr>
                  <a:xfrm>
                    <a:off x="4739678" y="3153228"/>
                    <a:ext cx="1824933" cy="275205"/>
                    <a:chOff x="4739678" y="3153228"/>
                    <a:chExt cx="1824933" cy="275205"/>
                  </a:xfrm>
                </p:grpSpPr>
                <p:grpSp>
                  <p:nvGrpSpPr>
                    <p:cNvPr id="1741" name="组合 1740"/>
                    <p:cNvGrpSpPr/>
                    <p:nvPr/>
                  </p:nvGrpSpPr>
                  <p:grpSpPr>
                    <a:xfrm>
                      <a:off x="4739678" y="3153228"/>
                      <a:ext cx="937222" cy="275205"/>
                      <a:chOff x="4739678" y="3153228"/>
                      <a:chExt cx="937222" cy="275205"/>
                    </a:xfrm>
                  </p:grpSpPr>
                  <p:grpSp>
                    <p:nvGrpSpPr>
                      <p:cNvPr id="1749" name="组合 1748"/>
                      <p:cNvGrpSpPr/>
                      <p:nvPr/>
                    </p:nvGrpSpPr>
                    <p:grpSpPr>
                      <a:xfrm>
                        <a:off x="4739678" y="3153228"/>
                        <a:ext cx="494310" cy="275205"/>
                        <a:chOff x="4739678" y="3153228"/>
                        <a:chExt cx="494310" cy="275205"/>
                      </a:xfrm>
                    </p:grpSpPr>
                    <p:cxnSp>
                      <p:nvCxnSpPr>
                        <p:cNvPr id="1753" name="直接连接符 17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54" name="直接连接符 17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50" name="组合 1749"/>
                      <p:cNvGrpSpPr/>
                      <p:nvPr/>
                    </p:nvGrpSpPr>
                    <p:grpSpPr>
                      <a:xfrm>
                        <a:off x="5182590" y="3153228"/>
                        <a:ext cx="494310" cy="275205"/>
                        <a:chOff x="4739678" y="3153228"/>
                        <a:chExt cx="494310" cy="275205"/>
                      </a:xfrm>
                    </p:grpSpPr>
                    <p:cxnSp>
                      <p:nvCxnSpPr>
                        <p:cNvPr id="1751" name="直接连接符 17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52" name="直接连接符 17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2" name="组合 1741"/>
                    <p:cNvGrpSpPr/>
                    <p:nvPr/>
                  </p:nvGrpSpPr>
                  <p:grpSpPr>
                    <a:xfrm>
                      <a:off x="5627389" y="3153228"/>
                      <a:ext cx="937222" cy="275205"/>
                      <a:chOff x="4739678" y="3153228"/>
                      <a:chExt cx="937222" cy="275205"/>
                    </a:xfrm>
                  </p:grpSpPr>
                  <p:grpSp>
                    <p:nvGrpSpPr>
                      <p:cNvPr id="1743" name="组合 1742"/>
                      <p:cNvGrpSpPr/>
                      <p:nvPr/>
                    </p:nvGrpSpPr>
                    <p:grpSpPr>
                      <a:xfrm>
                        <a:off x="4739678" y="3153228"/>
                        <a:ext cx="494310" cy="275205"/>
                        <a:chOff x="4739678" y="3153228"/>
                        <a:chExt cx="494310" cy="275205"/>
                      </a:xfrm>
                    </p:grpSpPr>
                    <p:cxnSp>
                      <p:nvCxnSpPr>
                        <p:cNvPr id="1747" name="直接连接符 17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48" name="直接连接符 17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44" name="组合 1743"/>
                      <p:cNvGrpSpPr/>
                      <p:nvPr/>
                    </p:nvGrpSpPr>
                    <p:grpSpPr>
                      <a:xfrm>
                        <a:off x="5182590" y="3153228"/>
                        <a:ext cx="494310" cy="275205"/>
                        <a:chOff x="4739678" y="3153228"/>
                        <a:chExt cx="494310" cy="275205"/>
                      </a:xfrm>
                    </p:grpSpPr>
                    <p:cxnSp>
                      <p:nvCxnSpPr>
                        <p:cNvPr id="1745" name="直接连接符 17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46" name="直接连接符 17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726" name="组合 1725"/>
                  <p:cNvGrpSpPr/>
                  <p:nvPr/>
                </p:nvGrpSpPr>
                <p:grpSpPr>
                  <a:xfrm>
                    <a:off x="6513213" y="3153228"/>
                    <a:ext cx="1824933" cy="275205"/>
                    <a:chOff x="4739678" y="3153228"/>
                    <a:chExt cx="1824933" cy="275205"/>
                  </a:xfrm>
                </p:grpSpPr>
                <p:grpSp>
                  <p:nvGrpSpPr>
                    <p:cNvPr id="1727" name="组合 1726"/>
                    <p:cNvGrpSpPr/>
                    <p:nvPr/>
                  </p:nvGrpSpPr>
                  <p:grpSpPr>
                    <a:xfrm>
                      <a:off x="4739678" y="3153228"/>
                      <a:ext cx="937222" cy="275205"/>
                      <a:chOff x="4739678" y="3153228"/>
                      <a:chExt cx="937222" cy="275205"/>
                    </a:xfrm>
                  </p:grpSpPr>
                  <p:grpSp>
                    <p:nvGrpSpPr>
                      <p:cNvPr id="1735" name="组合 1734"/>
                      <p:cNvGrpSpPr/>
                      <p:nvPr/>
                    </p:nvGrpSpPr>
                    <p:grpSpPr>
                      <a:xfrm>
                        <a:off x="4739678" y="3153228"/>
                        <a:ext cx="494310" cy="275205"/>
                        <a:chOff x="4739678" y="3153228"/>
                        <a:chExt cx="494310" cy="275205"/>
                      </a:xfrm>
                    </p:grpSpPr>
                    <p:cxnSp>
                      <p:nvCxnSpPr>
                        <p:cNvPr id="1739" name="直接连接符 17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40" name="直接连接符 17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36" name="组合 1735"/>
                      <p:cNvGrpSpPr/>
                      <p:nvPr/>
                    </p:nvGrpSpPr>
                    <p:grpSpPr>
                      <a:xfrm>
                        <a:off x="5182590" y="3153228"/>
                        <a:ext cx="494310" cy="275205"/>
                        <a:chOff x="4739678" y="3153228"/>
                        <a:chExt cx="494310" cy="275205"/>
                      </a:xfrm>
                    </p:grpSpPr>
                    <p:cxnSp>
                      <p:nvCxnSpPr>
                        <p:cNvPr id="1737" name="直接连接符 17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38" name="直接连接符 17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28" name="组合 1727"/>
                    <p:cNvGrpSpPr/>
                    <p:nvPr/>
                  </p:nvGrpSpPr>
                  <p:grpSpPr>
                    <a:xfrm>
                      <a:off x="5627389" y="3153228"/>
                      <a:ext cx="937222" cy="275205"/>
                      <a:chOff x="4739678" y="3153228"/>
                      <a:chExt cx="937222" cy="275205"/>
                    </a:xfrm>
                  </p:grpSpPr>
                  <p:grpSp>
                    <p:nvGrpSpPr>
                      <p:cNvPr id="1729" name="组合 1728"/>
                      <p:cNvGrpSpPr/>
                      <p:nvPr/>
                    </p:nvGrpSpPr>
                    <p:grpSpPr>
                      <a:xfrm>
                        <a:off x="4739678" y="3153228"/>
                        <a:ext cx="494310" cy="275205"/>
                        <a:chOff x="4739678" y="3153228"/>
                        <a:chExt cx="494310" cy="275205"/>
                      </a:xfrm>
                    </p:grpSpPr>
                    <p:cxnSp>
                      <p:nvCxnSpPr>
                        <p:cNvPr id="1733" name="直接连接符 17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34" name="直接连接符 17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30" name="组合 1729"/>
                      <p:cNvGrpSpPr/>
                      <p:nvPr/>
                    </p:nvGrpSpPr>
                    <p:grpSpPr>
                      <a:xfrm>
                        <a:off x="5182590" y="3153228"/>
                        <a:ext cx="494310" cy="275205"/>
                        <a:chOff x="4739678" y="3153228"/>
                        <a:chExt cx="494310" cy="275205"/>
                      </a:xfrm>
                    </p:grpSpPr>
                    <p:cxnSp>
                      <p:nvCxnSpPr>
                        <p:cNvPr id="1731" name="直接连接符 17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32" name="直接连接符 17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94" name="组合 1693"/>
                <p:cNvGrpSpPr/>
                <p:nvPr/>
              </p:nvGrpSpPr>
              <p:grpSpPr>
                <a:xfrm>
                  <a:off x="8286748" y="3153228"/>
                  <a:ext cx="3598468" cy="275205"/>
                  <a:chOff x="4739678" y="3153228"/>
                  <a:chExt cx="3598468" cy="275205"/>
                </a:xfrm>
              </p:grpSpPr>
              <p:grpSp>
                <p:nvGrpSpPr>
                  <p:cNvPr id="1695" name="组合 1694"/>
                  <p:cNvGrpSpPr/>
                  <p:nvPr/>
                </p:nvGrpSpPr>
                <p:grpSpPr>
                  <a:xfrm>
                    <a:off x="4739678" y="3153228"/>
                    <a:ext cx="1824933" cy="275205"/>
                    <a:chOff x="4739678" y="3153228"/>
                    <a:chExt cx="1824933" cy="275205"/>
                  </a:xfrm>
                </p:grpSpPr>
                <p:grpSp>
                  <p:nvGrpSpPr>
                    <p:cNvPr id="1711" name="组合 1710"/>
                    <p:cNvGrpSpPr/>
                    <p:nvPr/>
                  </p:nvGrpSpPr>
                  <p:grpSpPr>
                    <a:xfrm>
                      <a:off x="4739678" y="3153228"/>
                      <a:ext cx="937222" cy="275205"/>
                      <a:chOff x="4739678" y="3153228"/>
                      <a:chExt cx="937222" cy="275205"/>
                    </a:xfrm>
                  </p:grpSpPr>
                  <p:grpSp>
                    <p:nvGrpSpPr>
                      <p:cNvPr id="1719" name="组合 1718"/>
                      <p:cNvGrpSpPr/>
                      <p:nvPr/>
                    </p:nvGrpSpPr>
                    <p:grpSpPr>
                      <a:xfrm>
                        <a:off x="4739678" y="3153228"/>
                        <a:ext cx="494310" cy="275205"/>
                        <a:chOff x="4739678" y="3153228"/>
                        <a:chExt cx="494310" cy="275205"/>
                      </a:xfrm>
                    </p:grpSpPr>
                    <p:cxnSp>
                      <p:nvCxnSpPr>
                        <p:cNvPr id="1723" name="直接连接符 17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24" name="直接连接符 17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20" name="组合 1719"/>
                      <p:cNvGrpSpPr/>
                      <p:nvPr/>
                    </p:nvGrpSpPr>
                    <p:grpSpPr>
                      <a:xfrm>
                        <a:off x="5182590" y="3153228"/>
                        <a:ext cx="494310" cy="275205"/>
                        <a:chOff x="4739678" y="3153228"/>
                        <a:chExt cx="494310" cy="275205"/>
                      </a:xfrm>
                    </p:grpSpPr>
                    <p:cxnSp>
                      <p:nvCxnSpPr>
                        <p:cNvPr id="1721" name="直接连接符 17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22" name="直接连接符 17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12" name="组合 1711"/>
                    <p:cNvGrpSpPr/>
                    <p:nvPr/>
                  </p:nvGrpSpPr>
                  <p:grpSpPr>
                    <a:xfrm>
                      <a:off x="5627389" y="3153228"/>
                      <a:ext cx="937222" cy="275205"/>
                      <a:chOff x="4739678" y="3153228"/>
                      <a:chExt cx="937222" cy="275205"/>
                    </a:xfrm>
                  </p:grpSpPr>
                  <p:grpSp>
                    <p:nvGrpSpPr>
                      <p:cNvPr id="1713" name="组合 1712"/>
                      <p:cNvGrpSpPr/>
                      <p:nvPr/>
                    </p:nvGrpSpPr>
                    <p:grpSpPr>
                      <a:xfrm>
                        <a:off x="4739678" y="3153228"/>
                        <a:ext cx="494310" cy="275205"/>
                        <a:chOff x="4739678" y="3153228"/>
                        <a:chExt cx="494310" cy="275205"/>
                      </a:xfrm>
                    </p:grpSpPr>
                    <p:cxnSp>
                      <p:nvCxnSpPr>
                        <p:cNvPr id="1717" name="直接连接符 17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18" name="直接连接符 17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14" name="组合 1713"/>
                      <p:cNvGrpSpPr/>
                      <p:nvPr/>
                    </p:nvGrpSpPr>
                    <p:grpSpPr>
                      <a:xfrm>
                        <a:off x="5182590" y="3153228"/>
                        <a:ext cx="494310" cy="275205"/>
                        <a:chOff x="4739678" y="3153228"/>
                        <a:chExt cx="494310" cy="275205"/>
                      </a:xfrm>
                    </p:grpSpPr>
                    <p:cxnSp>
                      <p:nvCxnSpPr>
                        <p:cNvPr id="1715" name="直接连接符 17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16" name="直接连接符 17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96" name="组合 1695"/>
                  <p:cNvGrpSpPr/>
                  <p:nvPr/>
                </p:nvGrpSpPr>
                <p:grpSpPr>
                  <a:xfrm>
                    <a:off x="6513213" y="3153228"/>
                    <a:ext cx="1824933" cy="275205"/>
                    <a:chOff x="4739678" y="3153228"/>
                    <a:chExt cx="1824933" cy="275205"/>
                  </a:xfrm>
                </p:grpSpPr>
                <p:grpSp>
                  <p:nvGrpSpPr>
                    <p:cNvPr id="1697" name="组合 1696"/>
                    <p:cNvGrpSpPr/>
                    <p:nvPr/>
                  </p:nvGrpSpPr>
                  <p:grpSpPr>
                    <a:xfrm>
                      <a:off x="4739678" y="3153228"/>
                      <a:ext cx="937222" cy="275205"/>
                      <a:chOff x="4739678" y="3153228"/>
                      <a:chExt cx="937222" cy="275205"/>
                    </a:xfrm>
                  </p:grpSpPr>
                  <p:grpSp>
                    <p:nvGrpSpPr>
                      <p:cNvPr id="1705" name="组合 1704"/>
                      <p:cNvGrpSpPr/>
                      <p:nvPr/>
                    </p:nvGrpSpPr>
                    <p:grpSpPr>
                      <a:xfrm>
                        <a:off x="4739678" y="3153228"/>
                        <a:ext cx="494310" cy="275205"/>
                        <a:chOff x="4739678" y="3153228"/>
                        <a:chExt cx="494310" cy="275205"/>
                      </a:xfrm>
                    </p:grpSpPr>
                    <p:cxnSp>
                      <p:nvCxnSpPr>
                        <p:cNvPr id="1709" name="直接连接符 17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10" name="直接连接符 17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06" name="组合 1705"/>
                      <p:cNvGrpSpPr/>
                      <p:nvPr/>
                    </p:nvGrpSpPr>
                    <p:grpSpPr>
                      <a:xfrm>
                        <a:off x="5182590" y="3153228"/>
                        <a:ext cx="494310" cy="275205"/>
                        <a:chOff x="4739678" y="3153228"/>
                        <a:chExt cx="494310" cy="275205"/>
                      </a:xfrm>
                    </p:grpSpPr>
                    <p:cxnSp>
                      <p:nvCxnSpPr>
                        <p:cNvPr id="1707" name="直接连接符 17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08" name="直接连接符 17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98" name="组合 1697"/>
                    <p:cNvGrpSpPr/>
                    <p:nvPr/>
                  </p:nvGrpSpPr>
                  <p:grpSpPr>
                    <a:xfrm>
                      <a:off x="5627389" y="3153228"/>
                      <a:ext cx="937222" cy="275205"/>
                      <a:chOff x="4739678" y="3153228"/>
                      <a:chExt cx="937222" cy="275205"/>
                    </a:xfrm>
                  </p:grpSpPr>
                  <p:grpSp>
                    <p:nvGrpSpPr>
                      <p:cNvPr id="1699" name="组合 1698"/>
                      <p:cNvGrpSpPr/>
                      <p:nvPr/>
                    </p:nvGrpSpPr>
                    <p:grpSpPr>
                      <a:xfrm>
                        <a:off x="4739678" y="3153228"/>
                        <a:ext cx="494310" cy="275205"/>
                        <a:chOff x="4739678" y="3153228"/>
                        <a:chExt cx="494310" cy="275205"/>
                      </a:xfrm>
                    </p:grpSpPr>
                    <p:cxnSp>
                      <p:nvCxnSpPr>
                        <p:cNvPr id="1703" name="直接连接符 17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04" name="直接连接符 17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00" name="组合 1699"/>
                      <p:cNvGrpSpPr/>
                      <p:nvPr/>
                    </p:nvGrpSpPr>
                    <p:grpSpPr>
                      <a:xfrm>
                        <a:off x="5182590" y="3153228"/>
                        <a:ext cx="494310" cy="275205"/>
                        <a:chOff x="4739678" y="3153228"/>
                        <a:chExt cx="494310" cy="275205"/>
                      </a:xfrm>
                    </p:grpSpPr>
                    <p:cxnSp>
                      <p:nvCxnSpPr>
                        <p:cNvPr id="1701" name="直接连接符 17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02" name="直接连接符 17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648" name="组合 1647"/>
              <p:cNvGrpSpPr/>
              <p:nvPr/>
            </p:nvGrpSpPr>
            <p:grpSpPr>
              <a:xfrm>
                <a:off x="7099663" y="30026"/>
                <a:ext cx="5152898" cy="275205"/>
                <a:chOff x="4739678" y="3153228"/>
                <a:chExt cx="5152898" cy="275205"/>
              </a:xfrm>
            </p:grpSpPr>
            <p:grpSp>
              <p:nvGrpSpPr>
                <p:cNvPr id="1649" name="组合 1648"/>
                <p:cNvGrpSpPr/>
                <p:nvPr/>
              </p:nvGrpSpPr>
              <p:grpSpPr>
                <a:xfrm>
                  <a:off x="4739678" y="3153228"/>
                  <a:ext cx="3598468" cy="275205"/>
                  <a:chOff x="4739678" y="3153228"/>
                  <a:chExt cx="3598468" cy="275205"/>
                </a:xfrm>
              </p:grpSpPr>
              <p:grpSp>
                <p:nvGrpSpPr>
                  <p:cNvPr id="1663" name="组合 1662"/>
                  <p:cNvGrpSpPr/>
                  <p:nvPr/>
                </p:nvGrpSpPr>
                <p:grpSpPr>
                  <a:xfrm>
                    <a:off x="4739678" y="3153228"/>
                    <a:ext cx="1824933" cy="275205"/>
                    <a:chOff x="4739678" y="3153228"/>
                    <a:chExt cx="1824933" cy="275205"/>
                  </a:xfrm>
                </p:grpSpPr>
                <p:grpSp>
                  <p:nvGrpSpPr>
                    <p:cNvPr id="1679" name="组合 1678"/>
                    <p:cNvGrpSpPr/>
                    <p:nvPr/>
                  </p:nvGrpSpPr>
                  <p:grpSpPr>
                    <a:xfrm>
                      <a:off x="4739678" y="3153228"/>
                      <a:ext cx="937222" cy="275205"/>
                      <a:chOff x="4739678" y="3153228"/>
                      <a:chExt cx="937222" cy="275205"/>
                    </a:xfrm>
                  </p:grpSpPr>
                  <p:grpSp>
                    <p:nvGrpSpPr>
                      <p:cNvPr id="1687" name="组合 1686"/>
                      <p:cNvGrpSpPr/>
                      <p:nvPr/>
                    </p:nvGrpSpPr>
                    <p:grpSpPr>
                      <a:xfrm>
                        <a:off x="4739678" y="3153228"/>
                        <a:ext cx="494310" cy="275205"/>
                        <a:chOff x="4739678" y="3153228"/>
                        <a:chExt cx="494310" cy="275205"/>
                      </a:xfrm>
                    </p:grpSpPr>
                    <p:cxnSp>
                      <p:nvCxnSpPr>
                        <p:cNvPr id="1691" name="直接连接符 16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92" name="直接连接符 16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88" name="组合 1687"/>
                      <p:cNvGrpSpPr/>
                      <p:nvPr/>
                    </p:nvGrpSpPr>
                    <p:grpSpPr>
                      <a:xfrm>
                        <a:off x="5182590" y="3153228"/>
                        <a:ext cx="494310" cy="275205"/>
                        <a:chOff x="4739678" y="3153228"/>
                        <a:chExt cx="494310" cy="275205"/>
                      </a:xfrm>
                    </p:grpSpPr>
                    <p:cxnSp>
                      <p:nvCxnSpPr>
                        <p:cNvPr id="1689" name="直接连接符 16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90" name="直接连接符 16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80" name="组合 1679"/>
                    <p:cNvGrpSpPr/>
                    <p:nvPr/>
                  </p:nvGrpSpPr>
                  <p:grpSpPr>
                    <a:xfrm>
                      <a:off x="5627389" y="3153228"/>
                      <a:ext cx="937222" cy="275205"/>
                      <a:chOff x="4739678" y="3153228"/>
                      <a:chExt cx="937222" cy="275205"/>
                    </a:xfrm>
                  </p:grpSpPr>
                  <p:grpSp>
                    <p:nvGrpSpPr>
                      <p:cNvPr id="1681" name="组合 1680"/>
                      <p:cNvGrpSpPr/>
                      <p:nvPr/>
                    </p:nvGrpSpPr>
                    <p:grpSpPr>
                      <a:xfrm>
                        <a:off x="4739678" y="3153228"/>
                        <a:ext cx="494310" cy="275205"/>
                        <a:chOff x="4739678" y="3153228"/>
                        <a:chExt cx="494310" cy="275205"/>
                      </a:xfrm>
                    </p:grpSpPr>
                    <p:cxnSp>
                      <p:nvCxnSpPr>
                        <p:cNvPr id="1685" name="直接连接符 16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86" name="直接连接符 16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82" name="组合 1681"/>
                      <p:cNvGrpSpPr/>
                      <p:nvPr/>
                    </p:nvGrpSpPr>
                    <p:grpSpPr>
                      <a:xfrm>
                        <a:off x="5182590" y="3153228"/>
                        <a:ext cx="494310" cy="275205"/>
                        <a:chOff x="4739678" y="3153228"/>
                        <a:chExt cx="494310" cy="275205"/>
                      </a:xfrm>
                    </p:grpSpPr>
                    <p:cxnSp>
                      <p:nvCxnSpPr>
                        <p:cNvPr id="1683" name="直接连接符 16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84" name="直接连接符 16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64" name="组合 1663"/>
                  <p:cNvGrpSpPr/>
                  <p:nvPr/>
                </p:nvGrpSpPr>
                <p:grpSpPr>
                  <a:xfrm>
                    <a:off x="6513213" y="3153228"/>
                    <a:ext cx="1824933" cy="275205"/>
                    <a:chOff x="4739678" y="3153228"/>
                    <a:chExt cx="1824933" cy="275205"/>
                  </a:xfrm>
                </p:grpSpPr>
                <p:grpSp>
                  <p:nvGrpSpPr>
                    <p:cNvPr id="1665" name="组合 1664"/>
                    <p:cNvGrpSpPr/>
                    <p:nvPr/>
                  </p:nvGrpSpPr>
                  <p:grpSpPr>
                    <a:xfrm>
                      <a:off x="4739678" y="3153228"/>
                      <a:ext cx="937222" cy="275205"/>
                      <a:chOff x="4739678" y="3153228"/>
                      <a:chExt cx="937222" cy="275205"/>
                    </a:xfrm>
                  </p:grpSpPr>
                  <p:grpSp>
                    <p:nvGrpSpPr>
                      <p:cNvPr id="1673" name="组合 1672"/>
                      <p:cNvGrpSpPr/>
                      <p:nvPr/>
                    </p:nvGrpSpPr>
                    <p:grpSpPr>
                      <a:xfrm>
                        <a:off x="4739678" y="3153228"/>
                        <a:ext cx="494310" cy="275205"/>
                        <a:chOff x="4739678" y="3153228"/>
                        <a:chExt cx="494310" cy="275205"/>
                      </a:xfrm>
                    </p:grpSpPr>
                    <p:cxnSp>
                      <p:nvCxnSpPr>
                        <p:cNvPr id="1677" name="直接连接符 16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78" name="直接连接符 16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74" name="组合 1673"/>
                      <p:cNvGrpSpPr/>
                      <p:nvPr/>
                    </p:nvGrpSpPr>
                    <p:grpSpPr>
                      <a:xfrm>
                        <a:off x="5182590" y="3153228"/>
                        <a:ext cx="494310" cy="275205"/>
                        <a:chOff x="4739678" y="3153228"/>
                        <a:chExt cx="494310" cy="275205"/>
                      </a:xfrm>
                    </p:grpSpPr>
                    <p:cxnSp>
                      <p:nvCxnSpPr>
                        <p:cNvPr id="1675" name="直接连接符 16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76" name="直接连接符 16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66" name="组合 1665"/>
                    <p:cNvGrpSpPr/>
                    <p:nvPr/>
                  </p:nvGrpSpPr>
                  <p:grpSpPr>
                    <a:xfrm>
                      <a:off x="5627389" y="3153228"/>
                      <a:ext cx="937222" cy="275205"/>
                      <a:chOff x="4739678" y="3153228"/>
                      <a:chExt cx="937222" cy="275205"/>
                    </a:xfrm>
                  </p:grpSpPr>
                  <p:grpSp>
                    <p:nvGrpSpPr>
                      <p:cNvPr id="1667" name="组合 1666"/>
                      <p:cNvGrpSpPr/>
                      <p:nvPr/>
                    </p:nvGrpSpPr>
                    <p:grpSpPr>
                      <a:xfrm>
                        <a:off x="4739678" y="3153228"/>
                        <a:ext cx="494310" cy="275205"/>
                        <a:chOff x="4739678" y="3153228"/>
                        <a:chExt cx="494310" cy="275205"/>
                      </a:xfrm>
                    </p:grpSpPr>
                    <p:cxnSp>
                      <p:nvCxnSpPr>
                        <p:cNvPr id="1671" name="直接连接符 16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72" name="直接连接符 16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68" name="组合 1667"/>
                      <p:cNvGrpSpPr/>
                      <p:nvPr/>
                    </p:nvGrpSpPr>
                    <p:grpSpPr>
                      <a:xfrm>
                        <a:off x="5182590" y="3153228"/>
                        <a:ext cx="494310" cy="275205"/>
                        <a:chOff x="4739678" y="3153228"/>
                        <a:chExt cx="494310" cy="275205"/>
                      </a:xfrm>
                    </p:grpSpPr>
                    <p:cxnSp>
                      <p:nvCxnSpPr>
                        <p:cNvPr id="1669" name="直接连接符 16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70" name="直接连接符 16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50" name="组合 1649"/>
                <p:cNvGrpSpPr/>
                <p:nvPr/>
              </p:nvGrpSpPr>
              <p:grpSpPr>
                <a:xfrm>
                  <a:off x="8286748" y="3153228"/>
                  <a:ext cx="1605828" cy="275205"/>
                  <a:chOff x="4739678" y="3153228"/>
                  <a:chExt cx="1605828" cy="275205"/>
                </a:xfrm>
              </p:grpSpPr>
              <p:grpSp>
                <p:nvGrpSpPr>
                  <p:cNvPr id="1651" name="组合 1650"/>
                  <p:cNvGrpSpPr/>
                  <p:nvPr/>
                </p:nvGrpSpPr>
                <p:grpSpPr>
                  <a:xfrm>
                    <a:off x="4739678" y="3153228"/>
                    <a:ext cx="937222" cy="275205"/>
                    <a:chOff x="4739678" y="3153228"/>
                    <a:chExt cx="937222" cy="275205"/>
                  </a:xfrm>
                </p:grpSpPr>
                <p:grpSp>
                  <p:nvGrpSpPr>
                    <p:cNvPr id="1657" name="组合 1656"/>
                    <p:cNvGrpSpPr/>
                    <p:nvPr/>
                  </p:nvGrpSpPr>
                  <p:grpSpPr>
                    <a:xfrm>
                      <a:off x="4739678" y="3153228"/>
                      <a:ext cx="494310" cy="275205"/>
                      <a:chOff x="4739678" y="3153228"/>
                      <a:chExt cx="494310" cy="275205"/>
                    </a:xfrm>
                  </p:grpSpPr>
                  <p:cxnSp>
                    <p:nvCxnSpPr>
                      <p:cNvPr id="1661" name="直接连接符 16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62" name="直接连接符 16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58" name="组合 1657"/>
                    <p:cNvGrpSpPr/>
                    <p:nvPr/>
                  </p:nvGrpSpPr>
                  <p:grpSpPr>
                    <a:xfrm>
                      <a:off x="5182590" y="3153228"/>
                      <a:ext cx="494310" cy="275205"/>
                      <a:chOff x="4739678" y="3153228"/>
                      <a:chExt cx="494310" cy="275205"/>
                    </a:xfrm>
                  </p:grpSpPr>
                  <p:cxnSp>
                    <p:nvCxnSpPr>
                      <p:cNvPr id="1659" name="直接连接符 16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60" name="直接连接符 16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52" name="组合 1651"/>
                  <p:cNvGrpSpPr/>
                  <p:nvPr/>
                </p:nvGrpSpPr>
                <p:grpSpPr>
                  <a:xfrm>
                    <a:off x="5627389" y="3153228"/>
                    <a:ext cx="718117" cy="275205"/>
                    <a:chOff x="4739678" y="3153228"/>
                    <a:chExt cx="718117" cy="275205"/>
                  </a:xfrm>
                </p:grpSpPr>
                <p:grpSp>
                  <p:nvGrpSpPr>
                    <p:cNvPr id="1653" name="组合 1652"/>
                    <p:cNvGrpSpPr/>
                    <p:nvPr/>
                  </p:nvGrpSpPr>
                  <p:grpSpPr>
                    <a:xfrm>
                      <a:off x="4739678" y="3153228"/>
                      <a:ext cx="494310" cy="275205"/>
                      <a:chOff x="4739678" y="3153228"/>
                      <a:chExt cx="494310" cy="275205"/>
                    </a:xfrm>
                  </p:grpSpPr>
                  <p:cxnSp>
                    <p:nvCxnSpPr>
                      <p:cNvPr id="1655" name="直接连接符 16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56" name="直接连接符 16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654" name="直接连接符 1653"/>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 name="组合 11"/>
            <p:cNvGrpSpPr/>
            <p:nvPr/>
          </p:nvGrpSpPr>
          <p:grpSpPr>
            <a:xfrm>
              <a:off x="-60960" y="1181423"/>
              <a:ext cx="12313920" cy="275205"/>
              <a:chOff x="0" y="30026"/>
              <a:chExt cx="12252561" cy="275205"/>
            </a:xfrm>
          </p:grpSpPr>
          <p:grpSp>
            <p:nvGrpSpPr>
              <p:cNvPr id="1539" name="组合 1538"/>
              <p:cNvGrpSpPr/>
              <p:nvPr/>
            </p:nvGrpSpPr>
            <p:grpSpPr>
              <a:xfrm>
                <a:off x="0" y="30026"/>
                <a:ext cx="7145538" cy="275205"/>
                <a:chOff x="4739678" y="3153228"/>
                <a:chExt cx="7145538" cy="275205"/>
              </a:xfrm>
            </p:grpSpPr>
            <p:grpSp>
              <p:nvGrpSpPr>
                <p:cNvPr id="1585" name="组合 1584"/>
                <p:cNvGrpSpPr/>
                <p:nvPr/>
              </p:nvGrpSpPr>
              <p:grpSpPr>
                <a:xfrm>
                  <a:off x="4739678" y="3153228"/>
                  <a:ext cx="3598468" cy="275205"/>
                  <a:chOff x="4739678" y="3153228"/>
                  <a:chExt cx="3598468" cy="275205"/>
                </a:xfrm>
              </p:grpSpPr>
              <p:grpSp>
                <p:nvGrpSpPr>
                  <p:cNvPr id="1617" name="组合 1616"/>
                  <p:cNvGrpSpPr/>
                  <p:nvPr/>
                </p:nvGrpSpPr>
                <p:grpSpPr>
                  <a:xfrm>
                    <a:off x="4739678" y="3153228"/>
                    <a:ext cx="1824933" cy="275205"/>
                    <a:chOff x="4739678" y="3153228"/>
                    <a:chExt cx="1824933" cy="275205"/>
                  </a:xfrm>
                </p:grpSpPr>
                <p:grpSp>
                  <p:nvGrpSpPr>
                    <p:cNvPr id="1633" name="组合 1632"/>
                    <p:cNvGrpSpPr/>
                    <p:nvPr/>
                  </p:nvGrpSpPr>
                  <p:grpSpPr>
                    <a:xfrm>
                      <a:off x="4739678" y="3153228"/>
                      <a:ext cx="937222" cy="275205"/>
                      <a:chOff x="4739678" y="3153228"/>
                      <a:chExt cx="937222" cy="275205"/>
                    </a:xfrm>
                  </p:grpSpPr>
                  <p:grpSp>
                    <p:nvGrpSpPr>
                      <p:cNvPr id="1641" name="组合 1640"/>
                      <p:cNvGrpSpPr/>
                      <p:nvPr/>
                    </p:nvGrpSpPr>
                    <p:grpSpPr>
                      <a:xfrm>
                        <a:off x="4739678" y="3153228"/>
                        <a:ext cx="494310" cy="275205"/>
                        <a:chOff x="4739678" y="3153228"/>
                        <a:chExt cx="494310" cy="275205"/>
                      </a:xfrm>
                    </p:grpSpPr>
                    <p:cxnSp>
                      <p:nvCxnSpPr>
                        <p:cNvPr id="1645" name="直接连接符 16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46" name="直接连接符 16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42" name="组合 1641"/>
                      <p:cNvGrpSpPr/>
                      <p:nvPr/>
                    </p:nvGrpSpPr>
                    <p:grpSpPr>
                      <a:xfrm>
                        <a:off x="5182590" y="3153228"/>
                        <a:ext cx="494310" cy="275205"/>
                        <a:chOff x="4739678" y="3153228"/>
                        <a:chExt cx="494310" cy="275205"/>
                      </a:xfrm>
                    </p:grpSpPr>
                    <p:cxnSp>
                      <p:nvCxnSpPr>
                        <p:cNvPr id="1643" name="直接连接符 16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44" name="直接连接符 16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4" name="组合 1633"/>
                    <p:cNvGrpSpPr/>
                    <p:nvPr/>
                  </p:nvGrpSpPr>
                  <p:grpSpPr>
                    <a:xfrm>
                      <a:off x="5627389" y="3153228"/>
                      <a:ext cx="937222" cy="275205"/>
                      <a:chOff x="4739678" y="3153228"/>
                      <a:chExt cx="937222" cy="275205"/>
                    </a:xfrm>
                  </p:grpSpPr>
                  <p:grpSp>
                    <p:nvGrpSpPr>
                      <p:cNvPr id="1635" name="组合 1634"/>
                      <p:cNvGrpSpPr/>
                      <p:nvPr/>
                    </p:nvGrpSpPr>
                    <p:grpSpPr>
                      <a:xfrm>
                        <a:off x="4739678" y="3153228"/>
                        <a:ext cx="494310" cy="275205"/>
                        <a:chOff x="4739678" y="3153228"/>
                        <a:chExt cx="494310" cy="275205"/>
                      </a:xfrm>
                    </p:grpSpPr>
                    <p:cxnSp>
                      <p:nvCxnSpPr>
                        <p:cNvPr id="1639" name="直接连接符 16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40" name="直接连接符 16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36" name="组合 1635"/>
                      <p:cNvGrpSpPr/>
                      <p:nvPr/>
                    </p:nvGrpSpPr>
                    <p:grpSpPr>
                      <a:xfrm>
                        <a:off x="5182590" y="3153228"/>
                        <a:ext cx="494310" cy="275205"/>
                        <a:chOff x="4739678" y="3153228"/>
                        <a:chExt cx="494310" cy="275205"/>
                      </a:xfrm>
                    </p:grpSpPr>
                    <p:cxnSp>
                      <p:nvCxnSpPr>
                        <p:cNvPr id="1637" name="直接连接符 16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38" name="直接连接符 16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18" name="组合 1617"/>
                  <p:cNvGrpSpPr/>
                  <p:nvPr/>
                </p:nvGrpSpPr>
                <p:grpSpPr>
                  <a:xfrm>
                    <a:off x="6513213" y="3153228"/>
                    <a:ext cx="1824933" cy="275205"/>
                    <a:chOff x="4739678" y="3153228"/>
                    <a:chExt cx="1824933" cy="275205"/>
                  </a:xfrm>
                </p:grpSpPr>
                <p:grpSp>
                  <p:nvGrpSpPr>
                    <p:cNvPr id="1619" name="组合 1618"/>
                    <p:cNvGrpSpPr/>
                    <p:nvPr/>
                  </p:nvGrpSpPr>
                  <p:grpSpPr>
                    <a:xfrm>
                      <a:off x="4739678" y="3153228"/>
                      <a:ext cx="937222" cy="275205"/>
                      <a:chOff x="4739678" y="3153228"/>
                      <a:chExt cx="937222" cy="275205"/>
                    </a:xfrm>
                  </p:grpSpPr>
                  <p:grpSp>
                    <p:nvGrpSpPr>
                      <p:cNvPr id="1627" name="组合 1626"/>
                      <p:cNvGrpSpPr/>
                      <p:nvPr/>
                    </p:nvGrpSpPr>
                    <p:grpSpPr>
                      <a:xfrm>
                        <a:off x="4739678" y="3153228"/>
                        <a:ext cx="494310" cy="275205"/>
                        <a:chOff x="4739678" y="3153228"/>
                        <a:chExt cx="494310" cy="275205"/>
                      </a:xfrm>
                    </p:grpSpPr>
                    <p:cxnSp>
                      <p:nvCxnSpPr>
                        <p:cNvPr id="1631" name="直接连接符 16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32" name="直接连接符 16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28" name="组合 1627"/>
                      <p:cNvGrpSpPr/>
                      <p:nvPr/>
                    </p:nvGrpSpPr>
                    <p:grpSpPr>
                      <a:xfrm>
                        <a:off x="5182590" y="3153228"/>
                        <a:ext cx="494310" cy="275205"/>
                        <a:chOff x="4739678" y="3153228"/>
                        <a:chExt cx="494310" cy="275205"/>
                      </a:xfrm>
                    </p:grpSpPr>
                    <p:cxnSp>
                      <p:nvCxnSpPr>
                        <p:cNvPr id="1629" name="直接连接符 16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30" name="直接连接符 16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20" name="组合 1619"/>
                    <p:cNvGrpSpPr/>
                    <p:nvPr/>
                  </p:nvGrpSpPr>
                  <p:grpSpPr>
                    <a:xfrm>
                      <a:off x="5627389" y="3153228"/>
                      <a:ext cx="937222" cy="275205"/>
                      <a:chOff x="4739678" y="3153228"/>
                      <a:chExt cx="937222" cy="275205"/>
                    </a:xfrm>
                  </p:grpSpPr>
                  <p:grpSp>
                    <p:nvGrpSpPr>
                      <p:cNvPr id="1621" name="组合 1620"/>
                      <p:cNvGrpSpPr/>
                      <p:nvPr/>
                    </p:nvGrpSpPr>
                    <p:grpSpPr>
                      <a:xfrm>
                        <a:off x="4739678" y="3153228"/>
                        <a:ext cx="494310" cy="275205"/>
                        <a:chOff x="4739678" y="3153228"/>
                        <a:chExt cx="494310" cy="275205"/>
                      </a:xfrm>
                    </p:grpSpPr>
                    <p:cxnSp>
                      <p:nvCxnSpPr>
                        <p:cNvPr id="1625" name="直接连接符 16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26" name="直接连接符 16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22" name="组合 1621"/>
                      <p:cNvGrpSpPr/>
                      <p:nvPr/>
                    </p:nvGrpSpPr>
                    <p:grpSpPr>
                      <a:xfrm>
                        <a:off x="5182590" y="3153228"/>
                        <a:ext cx="494310" cy="275205"/>
                        <a:chOff x="4739678" y="3153228"/>
                        <a:chExt cx="494310" cy="275205"/>
                      </a:xfrm>
                    </p:grpSpPr>
                    <p:cxnSp>
                      <p:nvCxnSpPr>
                        <p:cNvPr id="1623" name="直接连接符 16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24" name="直接连接符 16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86" name="组合 1585"/>
                <p:cNvGrpSpPr/>
                <p:nvPr/>
              </p:nvGrpSpPr>
              <p:grpSpPr>
                <a:xfrm>
                  <a:off x="8286748" y="3153228"/>
                  <a:ext cx="3598468" cy="275205"/>
                  <a:chOff x="4739678" y="3153228"/>
                  <a:chExt cx="3598468" cy="275205"/>
                </a:xfrm>
              </p:grpSpPr>
              <p:grpSp>
                <p:nvGrpSpPr>
                  <p:cNvPr id="1587" name="组合 1586"/>
                  <p:cNvGrpSpPr/>
                  <p:nvPr/>
                </p:nvGrpSpPr>
                <p:grpSpPr>
                  <a:xfrm>
                    <a:off x="4739678" y="3153228"/>
                    <a:ext cx="1824933" cy="275205"/>
                    <a:chOff x="4739678" y="3153228"/>
                    <a:chExt cx="1824933" cy="275205"/>
                  </a:xfrm>
                </p:grpSpPr>
                <p:grpSp>
                  <p:nvGrpSpPr>
                    <p:cNvPr id="1603" name="组合 1602"/>
                    <p:cNvGrpSpPr/>
                    <p:nvPr/>
                  </p:nvGrpSpPr>
                  <p:grpSpPr>
                    <a:xfrm>
                      <a:off x="4739678" y="3153228"/>
                      <a:ext cx="937222" cy="275205"/>
                      <a:chOff x="4739678" y="3153228"/>
                      <a:chExt cx="937222" cy="275205"/>
                    </a:xfrm>
                  </p:grpSpPr>
                  <p:grpSp>
                    <p:nvGrpSpPr>
                      <p:cNvPr id="1611" name="组合 1610"/>
                      <p:cNvGrpSpPr/>
                      <p:nvPr/>
                    </p:nvGrpSpPr>
                    <p:grpSpPr>
                      <a:xfrm>
                        <a:off x="4739678" y="3153228"/>
                        <a:ext cx="494310" cy="275205"/>
                        <a:chOff x="4739678" y="3153228"/>
                        <a:chExt cx="494310" cy="275205"/>
                      </a:xfrm>
                    </p:grpSpPr>
                    <p:cxnSp>
                      <p:nvCxnSpPr>
                        <p:cNvPr id="1615" name="直接连接符 16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16" name="直接连接符 16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12" name="组合 1611"/>
                      <p:cNvGrpSpPr/>
                      <p:nvPr/>
                    </p:nvGrpSpPr>
                    <p:grpSpPr>
                      <a:xfrm>
                        <a:off x="5182590" y="3153228"/>
                        <a:ext cx="494310" cy="275205"/>
                        <a:chOff x="4739678" y="3153228"/>
                        <a:chExt cx="494310" cy="275205"/>
                      </a:xfrm>
                    </p:grpSpPr>
                    <p:cxnSp>
                      <p:nvCxnSpPr>
                        <p:cNvPr id="1613" name="直接连接符 16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14" name="直接连接符 16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4" name="组合 1603"/>
                    <p:cNvGrpSpPr/>
                    <p:nvPr/>
                  </p:nvGrpSpPr>
                  <p:grpSpPr>
                    <a:xfrm>
                      <a:off x="5627389" y="3153228"/>
                      <a:ext cx="937222" cy="275205"/>
                      <a:chOff x="4739678" y="3153228"/>
                      <a:chExt cx="937222" cy="275205"/>
                    </a:xfrm>
                  </p:grpSpPr>
                  <p:grpSp>
                    <p:nvGrpSpPr>
                      <p:cNvPr id="1605" name="组合 1604"/>
                      <p:cNvGrpSpPr/>
                      <p:nvPr/>
                    </p:nvGrpSpPr>
                    <p:grpSpPr>
                      <a:xfrm>
                        <a:off x="4739678" y="3153228"/>
                        <a:ext cx="494310" cy="275205"/>
                        <a:chOff x="4739678" y="3153228"/>
                        <a:chExt cx="494310" cy="275205"/>
                      </a:xfrm>
                    </p:grpSpPr>
                    <p:cxnSp>
                      <p:nvCxnSpPr>
                        <p:cNvPr id="1609" name="直接连接符 16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10" name="直接连接符 16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06" name="组合 1605"/>
                      <p:cNvGrpSpPr/>
                      <p:nvPr/>
                    </p:nvGrpSpPr>
                    <p:grpSpPr>
                      <a:xfrm>
                        <a:off x="5182590" y="3153228"/>
                        <a:ext cx="494310" cy="275205"/>
                        <a:chOff x="4739678" y="3153228"/>
                        <a:chExt cx="494310" cy="275205"/>
                      </a:xfrm>
                    </p:grpSpPr>
                    <p:cxnSp>
                      <p:nvCxnSpPr>
                        <p:cNvPr id="1607" name="直接连接符 16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08" name="直接连接符 16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88" name="组合 1587"/>
                  <p:cNvGrpSpPr/>
                  <p:nvPr/>
                </p:nvGrpSpPr>
                <p:grpSpPr>
                  <a:xfrm>
                    <a:off x="6513213" y="3153228"/>
                    <a:ext cx="1824933" cy="275205"/>
                    <a:chOff x="4739678" y="3153228"/>
                    <a:chExt cx="1824933" cy="275205"/>
                  </a:xfrm>
                </p:grpSpPr>
                <p:grpSp>
                  <p:nvGrpSpPr>
                    <p:cNvPr id="1589" name="组合 1588"/>
                    <p:cNvGrpSpPr/>
                    <p:nvPr/>
                  </p:nvGrpSpPr>
                  <p:grpSpPr>
                    <a:xfrm>
                      <a:off x="4739678" y="3153228"/>
                      <a:ext cx="937222" cy="275205"/>
                      <a:chOff x="4739678" y="3153228"/>
                      <a:chExt cx="937222" cy="275205"/>
                    </a:xfrm>
                  </p:grpSpPr>
                  <p:grpSp>
                    <p:nvGrpSpPr>
                      <p:cNvPr id="1597" name="组合 1596"/>
                      <p:cNvGrpSpPr/>
                      <p:nvPr/>
                    </p:nvGrpSpPr>
                    <p:grpSpPr>
                      <a:xfrm>
                        <a:off x="4739678" y="3153228"/>
                        <a:ext cx="494310" cy="275205"/>
                        <a:chOff x="4739678" y="3153228"/>
                        <a:chExt cx="494310" cy="275205"/>
                      </a:xfrm>
                    </p:grpSpPr>
                    <p:cxnSp>
                      <p:nvCxnSpPr>
                        <p:cNvPr id="1601" name="直接连接符 16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02" name="直接连接符 16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98" name="组合 1597"/>
                      <p:cNvGrpSpPr/>
                      <p:nvPr/>
                    </p:nvGrpSpPr>
                    <p:grpSpPr>
                      <a:xfrm>
                        <a:off x="5182590" y="3153228"/>
                        <a:ext cx="494310" cy="275205"/>
                        <a:chOff x="4739678" y="3153228"/>
                        <a:chExt cx="494310" cy="275205"/>
                      </a:xfrm>
                    </p:grpSpPr>
                    <p:cxnSp>
                      <p:nvCxnSpPr>
                        <p:cNvPr id="1599" name="直接连接符 15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00" name="直接连接符 15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90" name="组合 1589"/>
                    <p:cNvGrpSpPr/>
                    <p:nvPr/>
                  </p:nvGrpSpPr>
                  <p:grpSpPr>
                    <a:xfrm>
                      <a:off x="5627389" y="3153228"/>
                      <a:ext cx="937222" cy="275205"/>
                      <a:chOff x="4739678" y="3153228"/>
                      <a:chExt cx="937222" cy="275205"/>
                    </a:xfrm>
                  </p:grpSpPr>
                  <p:grpSp>
                    <p:nvGrpSpPr>
                      <p:cNvPr id="1591" name="组合 1590"/>
                      <p:cNvGrpSpPr/>
                      <p:nvPr/>
                    </p:nvGrpSpPr>
                    <p:grpSpPr>
                      <a:xfrm>
                        <a:off x="4739678" y="3153228"/>
                        <a:ext cx="494310" cy="275205"/>
                        <a:chOff x="4739678" y="3153228"/>
                        <a:chExt cx="494310" cy="275205"/>
                      </a:xfrm>
                    </p:grpSpPr>
                    <p:cxnSp>
                      <p:nvCxnSpPr>
                        <p:cNvPr id="1595" name="直接连接符 15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96" name="直接连接符 15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92" name="组合 1591"/>
                      <p:cNvGrpSpPr/>
                      <p:nvPr/>
                    </p:nvGrpSpPr>
                    <p:grpSpPr>
                      <a:xfrm>
                        <a:off x="5182590" y="3153228"/>
                        <a:ext cx="494310" cy="275205"/>
                        <a:chOff x="4739678" y="3153228"/>
                        <a:chExt cx="494310" cy="275205"/>
                      </a:xfrm>
                    </p:grpSpPr>
                    <p:cxnSp>
                      <p:nvCxnSpPr>
                        <p:cNvPr id="1593" name="直接连接符 15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94" name="直接连接符 15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540" name="组合 1539"/>
              <p:cNvGrpSpPr/>
              <p:nvPr/>
            </p:nvGrpSpPr>
            <p:grpSpPr>
              <a:xfrm>
                <a:off x="7099663" y="30026"/>
                <a:ext cx="5152898" cy="275205"/>
                <a:chOff x="4739678" y="3153228"/>
                <a:chExt cx="5152898" cy="275205"/>
              </a:xfrm>
            </p:grpSpPr>
            <p:grpSp>
              <p:nvGrpSpPr>
                <p:cNvPr id="1541" name="组合 1540"/>
                <p:cNvGrpSpPr/>
                <p:nvPr/>
              </p:nvGrpSpPr>
              <p:grpSpPr>
                <a:xfrm>
                  <a:off x="4739678" y="3153228"/>
                  <a:ext cx="3598468" cy="275205"/>
                  <a:chOff x="4739678" y="3153228"/>
                  <a:chExt cx="3598468" cy="275205"/>
                </a:xfrm>
              </p:grpSpPr>
              <p:grpSp>
                <p:nvGrpSpPr>
                  <p:cNvPr id="1555" name="组合 1554"/>
                  <p:cNvGrpSpPr/>
                  <p:nvPr/>
                </p:nvGrpSpPr>
                <p:grpSpPr>
                  <a:xfrm>
                    <a:off x="4739678" y="3153228"/>
                    <a:ext cx="1824933" cy="275205"/>
                    <a:chOff x="4739678" y="3153228"/>
                    <a:chExt cx="1824933" cy="275205"/>
                  </a:xfrm>
                </p:grpSpPr>
                <p:grpSp>
                  <p:nvGrpSpPr>
                    <p:cNvPr id="1571" name="组合 1570"/>
                    <p:cNvGrpSpPr/>
                    <p:nvPr/>
                  </p:nvGrpSpPr>
                  <p:grpSpPr>
                    <a:xfrm>
                      <a:off x="4739678" y="3153228"/>
                      <a:ext cx="937222" cy="275205"/>
                      <a:chOff x="4739678" y="3153228"/>
                      <a:chExt cx="937222" cy="275205"/>
                    </a:xfrm>
                  </p:grpSpPr>
                  <p:grpSp>
                    <p:nvGrpSpPr>
                      <p:cNvPr id="1579" name="组合 1578"/>
                      <p:cNvGrpSpPr/>
                      <p:nvPr/>
                    </p:nvGrpSpPr>
                    <p:grpSpPr>
                      <a:xfrm>
                        <a:off x="4739678" y="3153228"/>
                        <a:ext cx="494310" cy="275205"/>
                        <a:chOff x="4739678" y="3153228"/>
                        <a:chExt cx="494310" cy="275205"/>
                      </a:xfrm>
                    </p:grpSpPr>
                    <p:cxnSp>
                      <p:nvCxnSpPr>
                        <p:cNvPr id="1583" name="直接连接符 15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84" name="直接连接符 15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80" name="组合 1579"/>
                      <p:cNvGrpSpPr/>
                      <p:nvPr/>
                    </p:nvGrpSpPr>
                    <p:grpSpPr>
                      <a:xfrm>
                        <a:off x="5182590" y="3153228"/>
                        <a:ext cx="494310" cy="275205"/>
                        <a:chOff x="4739678" y="3153228"/>
                        <a:chExt cx="494310" cy="275205"/>
                      </a:xfrm>
                    </p:grpSpPr>
                    <p:cxnSp>
                      <p:nvCxnSpPr>
                        <p:cNvPr id="1581" name="直接连接符 15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82" name="直接连接符 15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72" name="组合 1571"/>
                    <p:cNvGrpSpPr/>
                    <p:nvPr/>
                  </p:nvGrpSpPr>
                  <p:grpSpPr>
                    <a:xfrm>
                      <a:off x="5627389" y="3153228"/>
                      <a:ext cx="937222" cy="275205"/>
                      <a:chOff x="4739678" y="3153228"/>
                      <a:chExt cx="937222" cy="275205"/>
                    </a:xfrm>
                  </p:grpSpPr>
                  <p:grpSp>
                    <p:nvGrpSpPr>
                      <p:cNvPr id="1573" name="组合 1572"/>
                      <p:cNvGrpSpPr/>
                      <p:nvPr/>
                    </p:nvGrpSpPr>
                    <p:grpSpPr>
                      <a:xfrm>
                        <a:off x="4739678" y="3153228"/>
                        <a:ext cx="494310" cy="275205"/>
                        <a:chOff x="4739678" y="3153228"/>
                        <a:chExt cx="494310" cy="275205"/>
                      </a:xfrm>
                    </p:grpSpPr>
                    <p:cxnSp>
                      <p:nvCxnSpPr>
                        <p:cNvPr id="1577" name="直接连接符 15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78" name="直接连接符 15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74" name="组合 1573"/>
                      <p:cNvGrpSpPr/>
                      <p:nvPr/>
                    </p:nvGrpSpPr>
                    <p:grpSpPr>
                      <a:xfrm>
                        <a:off x="5182590" y="3153228"/>
                        <a:ext cx="494310" cy="275205"/>
                        <a:chOff x="4739678" y="3153228"/>
                        <a:chExt cx="494310" cy="275205"/>
                      </a:xfrm>
                    </p:grpSpPr>
                    <p:cxnSp>
                      <p:nvCxnSpPr>
                        <p:cNvPr id="1575" name="直接连接符 15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76" name="直接连接符 15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56" name="组合 1555"/>
                  <p:cNvGrpSpPr/>
                  <p:nvPr/>
                </p:nvGrpSpPr>
                <p:grpSpPr>
                  <a:xfrm>
                    <a:off x="6513213" y="3153228"/>
                    <a:ext cx="1824933" cy="275205"/>
                    <a:chOff x="4739678" y="3153228"/>
                    <a:chExt cx="1824933" cy="275205"/>
                  </a:xfrm>
                </p:grpSpPr>
                <p:grpSp>
                  <p:nvGrpSpPr>
                    <p:cNvPr id="1557" name="组合 1556"/>
                    <p:cNvGrpSpPr/>
                    <p:nvPr/>
                  </p:nvGrpSpPr>
                  <p:grpSpPr>
                    <a:xfrm>
                      <a:off x="4739678" y="3153228"/>
                      <a:ext cx="937222" cy="275205"/>
                      <a:chOff x="4739678" y="3153228"/>
                      <a:chExt cx="937222" cy="275205"/>
                    </a:xfrm>
                  </p:grpSpPr>
                  <p:grpSp>
                    <p:nvGrpSpPr>
                      <p:cNvPr id="1565" name="组合 1564"/>
                      <p:cNvGrpSpPr/>
                      <p:nvPr/>
                    </p:nvGrpSpPr>
                    <p:grpSpPr>
                      <a:xfrm>
                        <a:off x="4739678" y="3153228"/>
                        <a:ext cx="494310" cy="275205"/>
                        <a:chOff x="4739678" y="3153228"/>
                        <a:chExt cx="494310" cy="275205"/>
                      </a:xfrm>
                    </p:grpSpPr>
                    <p:cxnSp>
                      <p:nvCxnSpPr>
                        <p:cNvPr id="1569" name="直接连接符 15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70" name="直接连接符 15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66" name="组合 1565"/>
                      <p:cNvGrpSpPr/>
                      <p:nvPr/>
                    </p:nvGrpSpPr>
                    <p:grpSpPr>
                      <a:xfrm>
                        <a:off x="5182590" y="3153228"/>
                        <a:ext cx="494310" cy="275205"/>
                        <a:chOff x="4739678" y="3153228"/>
                        <a:chExt cx="494310" cy="275205"/>
                      </a:xfrm>
                    </p:grpSpPr>
                    <p:cxnSp>
                      <p:nvCxnSpPr>
                        <p:cNvPr id="1567" name="直接连接符 15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68" name="直接连接符 15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58" name="组合 1557"/>
                    <p:cNvGrpSpPr/>
                    <p:nvPr/>
                  </p:nvGrpSpPr>
                  <p:grpSpPr>
                    <a:xfrm>
                      <a:off x="5627389" y="3153228"/>
                      <a:ext cx="937222" cy="275205"/>
                      <a:chOff x="4739678" y="3153228"/>
                      <a:chExt cx="937222" cy="275205"/>
                    </a:xfrm>
                  </p:grpSpPr>
                  <p:grpSp>
                    <p:nvGrpSpPr>
                      <p:cNvPr id="1559" name="组合 1558"/>
                      <p:cNvGrpSpPr/>
                      <p:nvPr/>
                    </p:nvGrpSpPr>
                    <p:grpSpPr>
                      <a:xfrm>
                        <a:off x="4739678" y="3153228"/>
                        <a:ext cx="494310" cy="275205"/>
                        <a:chOff x="4739678" y="3153228"/>
                        <a:chExt cx="494310" cy="275205"/>
                      </a:xfrm>
                    </p:grpSpPr>
                    <p:cxnSp>
                      <p:nvCxnSpPr>
                        <p:cNvPr id="1563" name="直接连接符 15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64" name="直接连接符 15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60" name="组合 1559"/>
                      <p:cNvGrpSpPr/>
                      <p:nvPr/>
                    </p:nvGrpSpPr>
                    <p:grpSpPr>
                      <a:xfrm>
                        <a:off x="5182590" y="3153228"/>
                        <a:ext cx="494310" cy="275205"/>
                        <a:chOff x="4739678" y="3153228"/>
                        <a:chExt cx="494310" cy="275205"/>
                      </a:xfrm>
                    </p:grpSpPr>
                    <p:cxnSp>
                      <p:nvCxnSpPr>
                        <p:cNvPr id="1561" name="直接连接符 15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62" name="直接连接符 15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42" name="组合 1541"/>
                <p:cNvGrpSpPr/>
                <p:nvPr/>
              </p:nvGrpSpPr>
              <p:grpSpPr>
                <a:xfrm>
                  <a:off x="8286748" y="3153228"/>
                  <a:ext cx="1605828" cy="275205"/>
                  <a:chOff x="4739678" y="3153228"/>
                  <a:chExt cx="1605828" cy="275205"/>
                </a:xfrm>
              </p:grpSpPr>
              <p:grpSp>
                <p:nvGrpSpPr>
                  <p:cNvPr id="1543" name="组合 1542"/>
                  <p:cNvGrpSpPr/>
                  <p:nvPr/>
                </p:nvGrpSpPr>
                <p:grpSpPr>
                  <a:xfrm>
                    <a:off x="4739678" y="3153228"/>
                    <a:ext cx="937222" cy="275205"/>
                    <a:chOff x="4739678" y="3153228"/>
                    <a:chExt cx="937222" cy="275205"/>
                  </a:xfrm>
                </p:grpSpPr>
                <p:grpSp>
                  <p:nvGrpSpPr>
                    <p:cNvPr id="1549" name="组合 1548"/>
                    <p:cNvGrpSpPr/>
                    <p:nvPr/>
                  </p:nvGrpSpPr>
                  <p:grpSpPr>
                    <a:xfrm>
                      <a:off x="4739678" y="3153228"/>
                      <a:ext cx="494310" cy="275205"/>
                      <a:chOff x="4739678" y="3153228"/>
                      <a:chExt cx="494310" cy="275205"/>
                    </a:xfrm>
                  </p:grpSpPr>
                  <p:cxnSp>
                    <p:nvCxnSpPr>
                      <p:cNvPr id="1553" name="直接连接符 15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54" name="直接连接符 15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50" name="组合 1549"/>
                    <p:cNvGrpSpPr/>
                    <p:nvPr/>
                  </p:nvGrpSpPr>
                  <p:grpSpPr>
                    <a:xfrm>
                      <a:off x="5182590" y="3153228"/>
                      <a:ext cx="494310" cy="275205"/>
                      <a:chOff x="4739678" y="3153228"/>
                      <a:chExt cx="494310" cy="275205"/>
                    </a:xfrm>
                  </p:grpSpPr>
                  <p:cxnSp>
                    <p:nvCxnSpPr>
                      <p:cNvPr id="1551" name="直接连接符 15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52" name="直接连接符 15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44" name="组合 1543"/>
                  <p:cNvGrpSpPr/>
                  <p:nvPr/>
                </p:nvGrpSpPr>
                <p:grpSpPr>
                  <a:xfrm>
                    <a:off x="5627389" y="3153228"/>
                    <a:ext cx="718117" cy="275205"/>
                    <a:chOff x="4739678" y="3153228"/>
                    <a:chExt cx="718117" cy="275205"/>
                  </a:xfrm>
                </p:grpSpPr>
                <p:grpSp>
                  <p:nvGrpSpPr>
                    <p:cNvPr id="1545" name="组合 1544"/>
                    <p:cNvGrpSpPr/>
                    <p:nvPr/>
                  </p:nvGrpSpPr>
                  <p:grpSpPr>
                    <a:xfrm>
                      <a:off x="4739678" y="3153228"/>
                      <a:ext cx="494310" cy="275205"/>
                      <a:chOff x="4739678" y="3153228"/>
                      <a:chExt cx="494310" cy="275205"/>
                    </a:xfrm>
                  </p:grpSpPr>
                  <p:cxnSp>
                    <p:nvCxnSpPr>
                      <p:cNvPr id="1547" name="直接连接符 15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48" name="直接连接符 15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546" name="直接连接符 1545"/>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 name="组合 12"/>
            <p:cNvGrpSpPr/>
            <p:nvPr/>
          </p:nvGrpSpPr>
          <p:grpSpPr>
            <a:xfrm>
              <a:off x="-60960" y="1565222"/>
              <a:ext cx="12313920" cy="275205"/>
              <a:chOff x="0" y="30026"/>
              <a:chExt cx="12252561" cy="275205"/>
            </a:xfrm>
          </p:grpSpPr>
          <p:grpSp>
            <p:nvGrpSpPr>
              <p:cNvPr id="1431" name="组合 1430"/>
              <p:cNvGrpSpPr/>
              <p:nvPr/>
            </p:nvGrpSpPr>
            <p:grpSpPr>
              <a:xfrm>
                <a:off x="0" y="30026"/>
                <a:ext cx="7145538" cy="275205"/>
                <a:chOff x="4739678" y="3153228"/>
                <a:chExt cx="7145538" cy="275205"/>
              </a:xfrm>
            </p:grpSpPr>
            <p:grpSp>
              <p:nvGrpSpPr>
                <p:cNvPr id="1477" name="组合 1476"/>
                <p:cNvGrpSpPr/>
                <p:nvPr/>
              </p:nvGrpSpPr>
              <p:grpSpPr>
                <a:xfrm>
                  <a:off x="4739678" y="3153228"/>
                  <a:ext cx="3598468" cy="275205"/>
                  <a:chOff x="4739678" y="3153228"/>
                  <a:chExt cx="3598468" cy="275205"/>
                </a:xfrm>
              </p:grpSpPr>
              <p:grpSp>
                <p:nvGrpSpPr>
                  <p:cNvPr id="1509" name="组合 1508"/>
                  <p:cNvGrpSpPr/>
                  <p:nvPr/>
                </p:nvGrpSpPr>
                <p:grpSpPr>
                  <a:xfrm>
                    <a:off x="4739678" y="3153228"/>
                    <a:ext cx="1824933" cy="275205"/>
                    <a:chOff x="4739678" y="3153228"/>
                    <a:chExt cx="1824933" cy="275205"/>
                  </a:xfrm>
                </p:grpSpPr>
                <p:grpSp>
                  <p:nvGrpSpPr>
                    <p:cNvPr id="1525" name="组合 1524"/>
                    <p:cNvGrpSpPr/>
                    <p:nvPr/>
                  </p:nvGrpSpPr>
                  <p:grpSpPr>
                    <a:xfrm>
                      <a:off x="4739678" y="3153228"/>
                      <a:ext cx="937222" cy="275205"/>
                      <a:chOff x="4739678" y="3153228"/>
                      <a:chExt cx="937222" cy="275205"/>
                    </a:xfrm>
                  </p:grpSpPr>
                  <p:grpSp>
                    <p:nvGrpSpPr>
                      <p:cNvPr id="1533" name="组合 1532"/>
                      <p:cNvGrpSpPr/>
                      <p:nvPr/>
                    </p:nvGrpSpPr>
                    <p:grpSpPr>
                      <a:xfrm>
                        <a:off x="4739678" y="3153228"/>
                        <a:ext cx="494310" cy="275205"/>
                        <a:chOff x="4739678" y="3153228"/>
                        <a:chExt cx="494310" cy="275205"/>
                      </a:xfrm>
                    </p:grpSpPr>
                    <p:cxnSp>
                      <p:nvCxnSpPr>
                        <p:cNvPr id="1537" name="直接连接符 15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38" name="直接连接符 15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34" name="组合 1533"/>
                      <p:cNvGrpSpPr/>
                      <p:nvPr/>
                    </p:nvGrpSpPr>
                    <p:grpSpPr>
                      <a:xfrm>
                        <a:off x="5182590" y="3153228"/>
                        <a:ext cx="494310" cy="275205"/>
                        <a:chOff x="4739678" y="3153228"/>
                        <a:chExt cx="494310" cy="275205"/>
                      </a:xfrm>
                    </p:grpSpPr>
                    <p:cxnSp>
                      <p:nvCxnSpPr>
                        <p:cNvPr id="1535" name="直接连接符 15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36" name="直接连接符 15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26" name="组合 1525"/>
                    <p:cNvGrpSpPr/>
                    <p:nvPr/>
                  </p:nvGrpSpPr>
                  <p:grpSpPr>
                    <a:xfrm>
                      <a:off x="5627389" y="3153228"/>
                      <a:ext cx="937222" cy="275205"/>
                      <a:chOff x="4739678" y="3153228"/>
                      <a:chExt cx="937222" cy="275205"/>
                    </a:xfrm>
                  </p:grpSpPr>
                  <p:grpSp>
                    <p:nvGrpSpPr>
                      <p:cNvPr id="1527" name="组合 1526"/>
                      <p:cNvGrpSpPr/>
                      <p:nvPr/>
                    </p:nvGrpSpPr>
                    <p:grpSpPr>
                      <a:xfrm>
                        <a:off x="4739678" y="3153228"/>
                        <a:ext cx="494310" cy="275205"/>
                        <a:chOff x="4739678" y="3153228"/>
                        <a:chExt cx="494310" cy="275205"/>
                      </a:xfrm>
                    </p:grpSpPr>
                    <p:cxnSp>
                      <p:nvCxnSpPr>
                        <p:cNvPr id="1531" name="直接连接符 15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32" name="直接连接符 15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28" name="组合 1527"/>
                      <p:cNvGrpSpPr/>
                      <p:nvPr/>
                    </p:nvGrpSpPr>
                    <p:grpSpPr>
                      <a:xfrm>
                        <a:off x="5182590" y="3153228"/>
                        <a:ext cx="494310" cy="275205"/>
                        <a:chOff x="4739678" y="3153228"/>
                        <a:chExt cx="494310" cy="275205"/>
                      </a:xfrm>
                    </p:grpSpPr>
                    <p:cxnSp>
                      <p:nvCxnSpPr>
                        <p:cNvPr id="1529" name="直接连接符 15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30" name="直接连接符 15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10" name="组合 1509"/>
                  <p:cNvGrpSpPr/>
                  <p:nvPr/>
                </p:nvGrpSpPr>
                <p:grpSpPr>
                  <a:xfrm>
                    <a:off x="6513213" y="3153228"/>
                    <a:ext cx="1824933" cy="275205"/>
                    <a:chOff x="4739678" y="3153228"/>
                    <a:chExt cx="1824933" cy="275205"/>
                  </a:xfrm>
                </p:grpSpPr>
                <p:grpSp>
                  <p:nvGrpSpPr>
                    <p:cNvPr id="1511" name="组合 1510"/>
                    <p:cNvGrpSpPr/>
                    <p:nvPr/>
                  </p:nvGrpSpPr>
                  <p:grpSpPr>
                    <a:xfrm>
                      <a:off x="4739678" y="3153228"/>
                      <a:ext cx="937222" cy="275205"/>
                      <a:chOff x="4739678" y="3153228"/>
                      <a:chExt cx="937222" cy="275205"/>
                    </a:xfrm>
                  </p:grpSpPr>
                  <p:grpSp>
                    <p:nvGrpSpPr>
                      <p:cNvPr id="1519" name="组合 1518"/>
                      <p:cNvGrpSpPr/>
                      <p:nvPr/>
                    </p:nvGrpSpPr>
                    <p:grpSpPr>
                      <a:xfrm>
                        <a:off x="4739678" y="3153228"/>
                        <a:ext cx="494310" cy="275205"/>
                        <a:chOff x="4739678" y="3153228"/>
                        <a:chExt cx="494310" cy="275205"/>
                      </a:xfrm>
                    </p:grpSpPr>
                    <p:cxnSp>
                      <p:nvCxnSpPr>
                        <p:cNvPr id="1523" name="直接连接符 15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24" name="直接连接符 15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20" name="组合 1519"/>
                      <p:cNvGrpSpPr/>
                      <p:nvPr/>
                    </p:nvGrpSpPr>
                    <p:grpSpPr>
                      <a:xfrm>
                        <a:off x="5182590" y="3153228"/>
                        <a:ext cx="494310" cy="275205"/>
                        <a:chOff x="4739678" y="3153228"/>
                        <a:chExt cx="494310" cy="275205"/>
                      </a:xfrm>
                    </p:grpSpPr>
                    <p:cxnSp>
                      <p:nvCxnSpPr>
                        <p:cNvPr id="1521" name="直接连接符 15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22" name="直接连接符 15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12" name="组合 1511"/>
                    <p:cNvGrpSpPr/>
                    <p:nvPr/>
                  </p:nvGrpSpPr>
                  <p:grpSpPr>
                    <a:xfrm>
                      <a:off x="5627389" y="3153228"/>
                      <a:ext cx="937222" cy="275205"/>
                      <a:chOff x="4739678" y="3153228"/>
                      <a:chExt cx="937222" cy="275205"/>
                    </a:xfrm>
                  </p:grpSpPr>
                  <p:grpSp>
                    <p:nvGrpSpPr>
                      <p:cNvPr id="1513" name="组合 1512"/>
                      <p:cNvGrpSpPr/>
                      <p:nvPr/>
                    </p:nvGrpSpPr>
                    <p:grpSpPr>
                      <a:xfrm>
                        <a:off x="4739678" y="3153228"/>
                        <a:ext cx="494310" cy="275205"/>
                        <a:chOff x="4739678" y="3153228"/>
                        <a:chExt cx="494310" cy="275205"/>
                      </a:xfrm>
                    </p:grpSpPr>
                    <p:cxnSp>
                      <p:nvCxnSpPr>
                        <p:cNvPr id="1517" name="直接连接符 15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18" name="直接连接符 15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14" name="组合 1513"/>
                      <p:cNvGrpSpPr/>
                      <p:nvPr/>
                    </p:nvGrpSpPr>
                    <p:grpSpPr>
                      <a:xfrm>
                        <a:off x="5182590" y="3153228"/>
                        <a:ext cx="494310" cy="275205"/>
                        <a:chOff x="4739678" y="3153228"/>
                        <a:chExt cx="494310" cy="275205"/>
                      </a:xfrm>
                    </p:grpSpPr>
                    <p:cxnSp>
                      <p:nvCxnSpPr>
                        <p:cNvPr id="1515" name="直接连接符 15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16" name="直接连接符 15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78" name="组合 1477"/>
                <p:cNvGrpSpPr/>
                <p:nvPr/>
              </p:nvGrpSpPr>
              <p:grpSpPr>
                <a:xfrm>
                  <a:off x="8286748" y="3153228"/>
                  <a:ext cx="3598468" cy="275205"/>
                  <a:chOff x="4739678" y="3153228"/>
                  <a:chExt cx="3598468" cy="275205"/>
                </a:xfrm>
              </p:grpSpPr>
              <p:grpSp>
                <p:nvGrpSpPr>
                  <p:cNvPr id="1479" name="组合 1478"/>
                  <p:cNvGrpSpPr/>
                  <p:nvPr/>
                </p:nvGrpSpPr>
                <p:grpSpPr>
                  <a:xfrm>
                    <a:off x="4739678" y="3153228"/>
                    <a:ext cx="1824933" cy="275205"/>
                    <a:chOff x="4739678" y="3153228"/>
                    <a:chExt cx="1824933" cy="275205"/>
                  </a:xfrm>
                </p:grpSpPr>
                <p:grpSp>
                  <p:nvGrpSpPr>
                    <p:cNvPr id="1495" name="组合 1494"/>
                    <p:cNvGrpSpPr/>
                    <p:nvPr/>
                  </p:nvGrpSpPr>
                  <p:grpSpPr>
                    <a:xfrm>
                      <a:off x="4739678" y="3153228"/>
                      <a:ext cx="937222" cy="275205"/>
                      <a:chOff x="4739678" y="3153228"/>
                      <a:chExt cx="937222" cy="275205"/>
                    </a:xfrm>
                  </p:grpSpPr>
                  <p:grpSp>
                    <p:nvGrpSpPr>
                      <p:cNvPr id="1503" name="组合 1502"/>
                      <p:cNvGrpSpPr/>
                      <p:nvPr/>
                    </p:nvGrpSpPr>
                    <p:grpSpPr>
                      <a:xfrm>
                        <a:off x="4739678" y="3153228"/>
                        <a:ext cx="494310" cy="275205"/>
                        <a:chOff x="4739678" y="3153228"/>
                        <a:chExt cx="494310" cy="275205"/>
                      </a:xfrm>
                    </p:grpSpPr>
                    <p:cxnSp>
                      <p:nvCxnSpPr>
                        <p:cNvPr id="1507" name="直接连接符 15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08" name="直接连接符 15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04" name="组合 1503"/>
                      <p:cNvGrpSpPr/>
                      <p:nvPr/>
                    </p:nvGrpSpPr>
                    <p:grpSpPr>
                      <a:xfrm>
                        <a:off x="5182590" y="3153228"/>
                        <a:ext cx="494310" cy="275205"/>
                        <a:chOff x="4739678" y="3153228"/>
                        <a:chExt cx="494310" cy="275205"/>
                      </a:xfrm>
                    </p:grpSpPr>
                    <p:cxnSp>
                      <p:nvCxnSpPr>
                        <p:cNvPr id="1505" name="直接连接符 15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06" name="直接连接符 15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6" name="组合 1495"/>
                    <p:cNvGrpSpPr/>
                    <p:nvPr/>
                  </p:nvGrpSpPr>
                  <p:grpSpPr>
                    <a:xfrm>
                      <a:off x="5627389" y="3153228"/>
                      <a:ext cx="937222" cy="275205"/>
                      <a:chOff x="4739678" y="3153228"/>
                      <a:chExt cx="937222" cy="275205"/>
                    </a:xfrm>
                  </p:grpSpPr>
                  <p:grpSp>
                    <p:nvGrpSpPr>
                      <p:cNvPr id="1497" name="组合 1496"/>
                      <p:cNvGrpSpPr/>
                      <p:nvPr/>
                    </p:nvGrpSpPr>
                    <p:grpSpPr>
                      <a:xfrm>
                        <a:off x="4739678" y="3153228"/>
                        <a:ext cx="494310" cy="275205"/>
                        <a:chOff x="4739678" y="3153228"/>
                        <a:chExt cx="494310" cy="275205"/>
                      </a:xfrm>
                    </p:grpSpPr>
                    <p:cxnSp>
                      <p:nvCxnSpPr>
                        <p:cNvPr id="1501" name="直接连接符 15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02" name="直接连接符 15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98" name="组合 1497"/>
                      <p:cNvGrpSpPr/>
                      <p:nvPr/>
                    </p:nvGrpSpPr>
                    <p:grpSpPr>
                      <a:xfrm>
                        <a:off x="5182590" y="3153228"/>
                        <a:ext cx="494310" cy="275205"/>
                        <a:chOff x="4739678" y="3153228"/>
                        <a:chExt cx="494310" cy="275205"/>
                      </a:xfrm>
                    </p:grpSpPr>
                    <p:cxnSp>
                      <p:nvCxnSpPr>
                        <p:cNvPr id="1499" name="直接连接符 14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00" name="直接连接符 14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80" name="组合 1479"/>
                  <p:cNvGrpSpPr/>
                  <p:nvPr/>
                </p:nvGrpSpPr>
                <p:grpSpPr>
                  <a:xfrm>
                    <a:off x="6513213" y="3153228"/>
                    <a:ext cx="1824933" cy="275205"/>
                    <a:chOff x="4739678" y="3153228"/>
                    <a:chExt cx="1824933" cy="275205"/>
                  </a:xfrm>
                </p:grpSpPr>
                <p:grpSp>
                  <p:nvGrpSpPr>
                    <p:cNvPr id="1481" name="组合 1480"/>
                    <p:cNvGrpSpPr/>
                    <p:nvPr/>
                  </p:nvGrpSpPr>
                  <p:grpSpPr>
                    <a:xfrm>
                      <a:off x="4739678" y="3153228"/>
                      <a:ext cx="937222" cy="275205"/>
                      <a:chOff x="4739678" y="3153228"/>
                      <a:chExt cx="937222" cy="275205"/>
                    </a:xfrm>
                  </p:grpSpPr>
                  <p:grpSp>
                    <p:nvGrpSpPr>
                      <p:cNvPr id="1489" name="组合 1488"/>
                      <p:cNvGrpSpPr/>
                      <p:nvPr/>
                    </p:nvGrpSpPr>
                    <p:grpSpPr>
                      <a:xfrm>
                        <a:off x="4739678" y="3153228"/>
                        <a:ext cx="494310" cy="275205"/>
                        <a:chOff x="4739678" y="3153228"/>
                        <a:chExt cx="494310" cy="275205"/>
                      </a:xfrm>
                    </p:grpSpPr>
                    <p:cxnSp>
                      <p:nvCxnSpPr>
                        <p:cNvPr id="1493" name="直接连接符 14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94" name="直接连接符 14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90" name="组合 1489"/>
                      <p:cNvGrpSpPr/>
                      <p:nvPr/>
                    </p:nvGrpSpPr>
                    <p:grpSpPr>
                      <a:xfrm>
                        <a:off x="5182590" y="3153228"/>
                        <a:ext cx="494310" cy="275205"/>
                        <a:chOff x="4739678" y="3153228"/>
                        <a:chExt cx="494310" cy="275205"/>
                      </a:xfrm>
                    </p:grpSpPr>
                    <p:cxnSp>
                      <p:nvCxnSpPr>
                        <p:cNvPr id="1491" name="直接连接符 14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92" name="直接连接符 14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82" name="组合 1481"/>
                    <p:cNvGrpSpPr/>
                    <p:nvPr/>
                  </p:nvGrpSpPr>
                  <p:grpSpPr>
                    <a:xfrm>
                      <a:off x="5627389" y="3153228"/>
                      <a:ext cx="937222" cy="275205"/>
                      <a:chOff x="4739678" y="3153228"/>
                      <a:chExt cx="937222" cy="275205"/>
                    </a:xfrm>
                  </p:grpSpPr>
                  <p:grpSp>
                    <p:nvGrpSpPr>
                      <p:cNvPr id="1483" name="组合 1482"/>
                      <p:cNvGrpSpPr/>
                      <p:nvPr/>
                    </p:nvGrpSpPr>
                    <p:grpSpPr>
                      <a:xfrm>
                        <a:off x="4739678" y="3153228"/>
                        <a:ext cx="494310" cy="275205"/>
                        <a:chOff x="4739678" y="3153228"/>
                        <a:chExt cx="494310" cy="275205"/>
                      </a:xfrm>
                    </p:grpSpPr>
                    <p:cxnSp>
                      <p:nvCxnSpPr>
                        <p:cNvPr id="1487" name="直接连接符 14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88" name="直接连接符 14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84" name="组合 1483"/>
                      <p:cNvGrpSpPr/>
                      <p:nvPr/>
                    </p:nvGrpSpPr>
                    <p:grpSpPr>
                      <a:xfrm>
                        <a:off x="5182590" y="3153228"/>
                        <a:ext cx="494310" cy="275205"/>
                        <a:chOff x="4739678" y="3153228"/>
                        <a:chExt cx="494310" cy="275205"/>
                      </a:xfrm>
                    </p:grpSpPr>
                    <p:cxnSp>
                      <p:nvCxnSpPr>
                        <p:cNvPr id="1485" name="直接连接符 14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86" name="直接连接符 14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432" name="组合 1431"/>
              <p:cNvGrpSpPr/>
              <p:nvPr/>
            </p:nvGrpSpPr>
            <p:grpSpPr>
              <a:xfrm>
                <a:off x="7099663" y="30026"/>
                <a:ext cx="5152898" cy="275205"/>
                <a:chOff x="4739678" y="3153228"/>
                <a:chExt cx="5152898" cy="275205"/>
              </a:xfrm>
            </p:grpSpPr>
            <p:grpSp>
              <p:nvGrpSpPr>
                <p:cNvPr id="1433" name="组合 1432"/>
                <p:cNvGrpSpPr/>
                <p:nvPr/>
              </p:nvGrpSpPr>
              <p:grpSpPr>
                <a:xfrm>
                  <a:off x="4739678" y="3153228"/>
                  <a:ext cx="3598468" cy="275205"/>
                  <a:chOff x="4739678" y="3153228"/>
                  <a:chExt cx="3598468" cy="275205"/>
                </a:xfrm>
              </p:grpSpPr>
              <p:grpSp>
                <p:nvGrpSpPr>
                  <p:cNvPr id="1447" name="组合 1446"/>
                  <p:cNvGrpSpPr/>
                  <p:nvPr/>
                </p:nvGrpSpPr>
                <p:grpSpPr>
                  <a:xfrm>
                    <a:off x="4739678" y="3153228"/>
                    <a:ext cx="1824933" cy="275205"/>
                    <a:chOff x="4739678" y="3153228"/>
                    <a:chExt cx="1824933" cy="275205"/>
                  </a:xfrm>
                </p:grpSpPr>
                <p:grpSp>
                  <p:nvGrpSpPr>
                    <p:cNvPr id="1463" name="组合 1462"/>
                    <p:cNvGrpSpPr/>
                    <p:nvPr/>
                  </p:nvGrpSpPr>
                  <p:grpSpPr>
                    <a:xfrm>
                      <a:off x="4739678" y="3153228"/>
                      <a:ext cx="937222" cy="275205"/>
                      <a:chOff x="4739678" y="3153228"/>
                      <a:chExt cx="937222" cy="275205"/>
                    </a:xfrm>
                  </p:grpSpPr>
                  <p:grpSp>
                    <p:nvGrpSpPr>
                      <p:cNvPr id="1471" name="组合 1470"/>
                      <p:cNvGrpSpPr/>
                      <p:nvPr/>
                    </p:nvGrpSpPr>
                    <p:grpSpPr>
                      <a:xfrm>
                        <a:off x="4739678" y="3153228"/>
                        <a:ext cx="494310" cy="275205"/>
                        <a:chOff x="4739678" y="3153228"/>
                        <a:chExt cx="494310" cy="275205"/>
                      </a:xfrm>
                    </p:grpSpPr>
                    <p:cxnSp>
                      <p:nvCxnSpPr>
                        <p:cNvPr id="1475" name="直接连接符 14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76" name="直接连接符 14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72" name="组合 1471"/>
                      <p:cNvGrpSpPr/>
                      <p:nvPr/>
                    </p:nvGrpSpPr>
                    <p:grpSpPr>
                      <a:xfrm>
                        <a:off x="5182590" y="3153228"/>
                        <a:ext cx="494310" cy="275205"/>
                        <a:chOff x="4739678" y="3153228"/>
                        <a:chExt cx="494310" cy="275205"/>
                      </a:xfrm>
                    </p:grpSpPr>
                    <p:cxnSp>
                      <p:nvCxnSpPr>
                        <p:cNvPr id="1473" name="直接连接符 14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74" name="直接连接符 14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64" name="组合 1463"/>
                    <p:cNvGrpSpPr/>
                    <p:nvPr/>
                  </p:nvGrpSpPr>
                  <p:grpSpPr>
                    <a:xfrm>
                      <a:off x="5627389" y="3153228"/>
                      <a:ext cx="937222" cy="275205"/>
                      <a:chOff x="4739678" y="3153228"/>
                      <a:chExt cx="937222" cy="275205"/>
                    </a:xfrm>
                  </p:grpSpPr>
                  <p:grpSp>
                    <p:nvGrpSpPr>
                      <p:cNvPr id="1465" name="组合 1464"/>
                      <p:cNvGrpSpPr/>
                      <p:nvPr/>
                    </p:nvGrpSpPr>
                    <p:grpSpPr>
                      <a:xfrm>
                        <a:off x="4739678" y="3153228"/>
                        <a:ext cx="494310" cy="275205"/>
                        <a:chOff x="4739678" y="3153228"/>
                        <a:chExt cx="494310" cy="275205"/>
                      </a:xfrm>
                    </p:grpSpPr>
                    <p:cxnSp>
                      <p:nvCxnSpPr>
                        <p:cNvPr id="1469" name="直接连接符 14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70" name="直接连接符 14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66" name="组合 1465"/>
                      <p:cNvGrpSpPr/>
                      <p:nvPr/>
                    </p:nvGrpSpPr>
                    <p:grpSpPr>
                      <a:xfrm>
                        <a:off x="5182590" y="3153228"/>
                        <a:ext cx="494310" cy="275205"/>
                        <a:chOff x="4739678" y="3153228"/>
                        <a:chExt cx="494310" cy="275205"/>
                      </a:xfrm>
                    </p:grpSpPr>
                    <p:cxnSp>
                      <p:nvCxnSpPr>
                        <p:cNvPr id="1467" name="直接连接符 14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68" name="直接连接符 14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48" name="组合 1447"/>
                  <p:cNvGrpSpPr/>
                  <p:nvPr/>
                </p:nvGrpSpPr>
                <p:grpSpPr>
                  <a:xfrm>
                    <a:off x="6513213" y="3153228"/>
                    <a:ext cx="1824933" cy="275205"/>
                    <a:chOff x="4739678" y="3153228"/>
                    <a:chExt cx="1824933" cy="275205"/>
                  </a:xfrm>
                </p:grpSpPr>
                <p:grpSp>
                  <p:nvGrpSpPr>
                    <p:cNvPr id="1449" name="组合 1448"/>
                    <p:cNvGrpSpPr/>
                    <p:nvPr/>
                  </p:nvGrpSpPr>
                  <p:grpSpPr>
                    <a:xfrm>
                      <a:off x="4739678" y="3153228"/>
                      <a:ext cx="937222" cy="275205"/>
                      <a:chOff x="4739678" y="3153228"/>
                      <a:chExt cx="937222" cy="275205"/>
                    </a:xfrm>
                  </p:grpSpPr>
                  <p:grpSp>
                    <p:nvGrpSpPr>
                      <p:cNvPr id="1457" name="组合 1456"/>
                      <p:cNvGrpSpPr/>
                      <p:nvPr/>
                    </p:nvGrpSpPr>
                    <p:grpSpPr>
                      <a:xfrm>
                        <a:off x="4739678" y="3153228"/>
                        <a:ext cx="494310" cy="275205"/>
                        <a:chOff x="4739678" y="3153228"/>
                        <a:chExt cx="494310" cy="275205"/>
                      </a:xfrm>
                    </p:grpSpPr>
                    <p:cxnSp>
                      <p:nvCxnSpPr>
                        <p:cNvPr id="1461" name="直接连接符 14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62" name="直接连接符 14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58" name="组合 1457"/>
                      <p:cNvGrpSpPr/>
                      <p:nvPr/>
                    </p:nvGrpSpPr>
                    <p:grpSpPr>
                      <a:xfrm>
                        <a:off x="5182590" y="3153228"/>
                        <a:ext cx="494310" cy="275205"/>
                        <a:chOff x="4739678" y="3153228"/>
                        <a:chExt cx="494310" cy="275205"/>
                      </a:xfrm>
                    </p:grpSpPr>
                    <p:cxnSp>
                      <p:nvCxnSpPr>
                        <p:cNvPr id="1459" name="直接连接符 14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60" name="直接连接符 14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0" name="组合 1449"/>
                    <p:cNvGrpSpPr/>
                    <p:nvPr/>
                  </p:nvGrpSpPr>
                  <p:grpSpPr>
                    <a:xfrm>
                      <a:off x="5627389" y="3153228"/>
                      <a:ext cx="937222" cy="275205"/>
                      <a:chOff x="4739678" y="3153228"/>
                      <a:chExt cx="937222" cy="275205"/>
                    </a:xfrm>
                  </p:grpSpPr>
                  <p:grpSp>
                    <p:nvGrpSpPr>
                      <p:cNvPr id="1451" name="组合 1450"/>
                      <p:cNvGrpSpPr/>
                      <p:nvPr/>
                    </p:nvGrpSpPr>
                    <p:grpSpPr>
                      <a:xfrm>
                        <a:off x="4739678" y="3153228"/>
                        <a:ext cx="494310" cy="275205"/>
                        <a:chOff x="4739678" y="3153228"/>
                        <a:chExt cx="494310" cy="275205"/>
                      </a:xfrm>
                    </p:grpSpPr>
                    <p:cxnSp>
                      <p:nvCxnSpPr>
                        <p:cNvPr id="1455" name="直接连接符 14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56" name="直接连接符 14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52" name="组合 1451"/>
                      <p:cNvGrpSpPr/>
                      <p:nvPr/>
                    </p:nvGrpSpPr>
                    <p:grpSpPr>
                      <a:xfrm>
                        <a:off x="5182590" y="3153228"/>
                        <a:ext cx="494310" cy="275205"/>
                        <a:chOff x="4739678" y="3153228"/>
                        <a:chExt cx="494310" cy="275205"/>
                      </a:xfrm>
                    </p:grpSpPr>
                    <p:cxnSp>
                      <p:nvCxnSpPr>
                        <p:cNvPr id="1453" name="直接连接符 14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54" name="直接连接符 14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34" name="组合 1433"/>
                <p:cNvGrpSpPr/>
                <p:nvPr/>
              </p:nvGrpSpPr>
              <p:grpSpPr>
                <a:xfrm>
                  <a:off x="8286748" y="3153228"/>
                  <a:ext cx="1605828" cy="275205"/>
                  <a:chOff x="4739678" y="3153228"/>
                  <a:chExt cx="1605828" cy="275205"/>
                </a:xfrm>
              </p:grpSpPr>
              <p:grpSp>
                <p:nvGrpSpPr>
                  <p:cNvPr id="1435" name="组合 1434"/>
                  <p:cNvGrpSpPr/>
                  <p:nvPr/>
                </p:nvGrpSpPr>
                <p:grpSpPr>
                  <a:xfrm>
                    <a:off x="4739678" y="3153228"/>
                    <a:ext cx="937222" cy="275205"/>
                    <a:chOff x="4739678" y="3153228"/>
                    <a:chExt cx="937222" cy="275205"/>
                  </a:xfrm>
                </p:grpSpPr>
                <p:grpSp>
                  <p:nvGrpSpPr>
                    <p:cNvPr id="1441" name="组合 1440"/>
                    <p:cNvGrpSpPr/>
                    <p:nvPr/>
                  </p:nvGrpSpPr>
                  <p:grpSpPr>
                    <a:xfrm>
                      <a:off x="4739678" y="3153228"/>
                      <a:ext cx="494310" cy="275205"/>
                      <a:chOff x="4739678" y="3153228"/>
                      <a:chExt cx="494310" cy="275205"/>
                    </a:xfrm>
                  </p:grpSpPr>
                  <p:cxnSp>
                    <p:nvCxnSpPr>
                      <p:cNvPr id="1445" name="直接连接符 14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46" name="直接连接符 14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42" name="组合 1441"/>
                    <p:cNvGrpSpPr/>
                    <p:nvPr/>
                  </p:nvGrpSpPr>
                  <p:grpSpPr>
                    <a:xfrm>
                      <a:off x="5182590" y="3153228"/>
                      <a:ext cx="494310" cy="275205"/>
                      <a:chOff x="4739678" y="3153228"/>
                      <a:chExt cx="494310" cy="275205"/>
                    </a:xfrm>
                  </p:grpSpPr>
                  <p:cxnSp>
                    <p:nvCxnSpPr>
                      <p:cNvPr id="1443" name="直接连接符 14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44" name="直接连接符 14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36" name="组合 1435"/>
                  <p:cNvGrpSpPr/>
                  <p:nvPr/>
                </p:nvGrpSpPr>
                <p:grpSpPr>
                  <a:xfrm>
                    <a:off x="5627389" y="3153228"/>
                    <a:ext cx="718117" cy="275205"/>
                    <a:chOff x="4739678" y="3153228"/>
                    <a:chExt cx="718117" cy="275205"/>
                  </a:xfrm>
                </p:grpSpPr>
                <p:grpSp>
                  <p:nvGrpSpPr>
                    <p:cNvPr id="1437" name="组合 1436"/>
                    <p:cNvGrpSpPr/>
                    <p:nvPr/>
                  </p:nvGrpSpPr>
                  <p:grpSpPr>
                    <a:xfrm>
                      <a:off x="4739678" y="3153228"/>
                      <a:ext cx="494310" cy="275205"/>
                      <a:chOff x="4739678" y="3153228"/>
                      <a:chExt cx="494310" cy="275205"/>
                    </a:xfrm>
                  </p:grpSpPr>
                  <p:cxnSp>
                    <p:nvCxnSpPr>
                      <p:cNvPr id="1439" name="直接连接符 14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40" name="直接连接符 14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438" name="直接连接符 1437"/>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4" name="组合 13"/>
            <p:cNvGrpSpPr/>
            <p:nvPr/>
          </p:nvGrpSpPr>
          <p:grpSpPr>
            <a:xfrm>
              <a:off x="-60960" y="1949021"/>
              <a:ext cx="12313920" cy="275205"/>
              <a:chOff x="0" y="30026"/>
              <a:chExt cx="12252561" cy="275205"/>
            </a:xfrm>
          </p:grpSpPr>
          <p:grpSp>
            <p:nvGrpSpPr>
              <p:cNvPr id="1323" name="组合 1322"/>
              <p:cNvGrpSpPr/>
              <p:nvPr/>
            </p:nvGrpSpPr>
            <p:grpSpPr>
              <a:xfrm>
                <a:off x="0" y="30026"/>
                <a:ext cx="7145538" cy="275205"/>
                <a:chOff x="4739678" y="3153228"/>
                <a:chExt cx="7145538" cy="275205"/>
              </a:xfrm>
            </p:grpSpPr>
            <p:grpSp>
              <p:nvGrpSpPr>
                <p:cNvPr id="1369" name="组合 1368"/>
                <p:cNvGrpSpPr/>
                <p:nvPr/>
              </p:nvGrpSpPr>
              <p:grpSpPr>
                <a:xfrm>
                  <a:off x="4739678" y="3153228"/>
                  <a:ext cx="3598468" cy="275205"/>
                  <a:chOff x="4739678" y="3153228"/>
                  <a:chExt cx="3598468" cy="275205"/>
                </a:xfrm>
              </p:grpSpPr>
              <p:grpSp>
                <p:nvGrpSpPr>
                  <p:cNvPr id="1401" name="组合 1400"/>
                  <p:cNvGrpSpPr/>
                  <p:nvPr/>
                </p:nvGrpSpPr>
                <p:grpSpPr>
                  <a:xfrm>
                    <a:off x="4739678" y="3153228"/>
                    <a:ext cx="1824933" cy="275205"/>
                    <a:chOff x="4739678" y="3153228"/>
                    <a:chExt cx="1824933" cy="275205"/>
                  </a:xfrm>
                </p:grpSpPr>
                <p:grpSp>
                  <p:nvGrpSpPr>
                    <p:cNvPr id="1417" name="组合 1416"/>
                    <p:cNvGrpSpPr/>
                    <p:nvPr/>
                  </p:nvGrpSpPr>
                  <p:grpSpPr>
                    <a:xfrm>
                      <a:off x="4739678" y="3153228"/>
                      <a:ext cx="937222" cy="275205"/>
                      <a:chOff x="4739678" y="3153228"/>
                      <a:chExt cx="937222" cy="275205"/>
                    </a:xfrm>
                  </p:grpSpPr>
                  <p:grpSp>
                    <p:nvGrpSpPr>
                      <p:cNvPr id="1425" name="组合 1424"/>
                      <p:cNvGrpSpPr/>
                      <p:nvPr/>
                    </p:nvGrpSpPr>
                    <p:grpSpPr>
                      <a:xfrm>
                        <a:off x="4739678" y="3153228"/>
                        <a:ext cx="494310" cy="275205"/>
                        <a:chOff x="4739678" y="3153228"/>
                        <a:chExt cx="494310" cy="275205"/>
                      </a:xfrm>
                    </p:grpSpPr>
                    <p:cxnSp>
                      <p:nvCxnSpPr>
                        <p:cNvPr id="1429" name="直接连接符 14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30" name="直接连接符 14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26" name="组合 1425"/>
                      <p:cNvGrpSpPr/>
                      <p:nvPr/>
                    </p:nvGrpSpPr>
                    <p:grpSpPr>
                      <a:xfrm>
                        <a:off x="5182590" y="3153228"/>
                        <a:ext cx="494310" cy="275205"/>
                        <a:chOff x="4739678" y="3153228"/>
                        <a:chExt cx="494310" cy="275205"/>
                      </a:xfrm>
                    </p:grpSpPr>
                    <p:cxnSp>
                      <p:nvCxnSpPr>
                        <p:cNvPr id="1427" name="直接连接符 14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28" name="直接连接符 14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18" name="组合 1417"/>
                    <p:cNvGrpSpPr/>
                    <p:nvPr/>
                  </p:nvGrpSpPr>
                  <p:grpSpPr>
                    <a:xfrm>
                      <a:off x="5627389" y="3153228"/>
                      <a:ext cx="937222" cy="275205"/>
                      <a:chOff x="4739678" y="3153228"/>
                      <a:chExt cx="937222" cy="275205"/>
                    </a:xfrm>
                  </p:grpSpPr>
                  <p:grpSp>
                    <p:nvGrpSpPr>
                      <p:cNvPr id="1419" name="组合 1418"/>
                      <p:cNvGrpSpPr/>
                      <p:nvPr/>
                    </p:nvGrpSpPr>
                    <p:grpSpPr>
                      <a:xfrm>
                        <a:off x="4739678" y="3153228"/>
                        <a:ext cx="494310" cy="275205"/>
                        <a:chOff x="4739678" y="3153228"/>
                        <a:chExt cx="494310" cy="275205"/>
                      </a:xfrm>
                    </p:grpSpPr>
                    <p:cxnSp>
                      <p:nvCxnSpPr>
                        <p:cNvPr id="1423" name="直接连接符 14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24" name="直接连接符 14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20" name="组合 1419"/>
                      <p:cNvGrpSpPr/>
                      <p:nvPr/>
                    </p:nvGrpSpPr>
                    <p:grpSpPr>
                      <a:xfrm>
                        <a:off x="5182590" y="3153228"/>
                        <a:ext cx="494310" cy="275205"/>
                        <a:chOff x="4739678" y="3153228"/>
                        <a:chExt cx="494310" cy="275205"/>
                      </a:xfrm>
                    </p:grpSpPr>
                    <p:cxnSp>
                      <p:nvCxnSpPr>
                        <p:cNvPr id="1421" name="直接连接符 14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22" name="直接连接符 14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402" name="组合 1401"/>
                  <p:cNvGrpSpPr/>
                  <p:nvPr/>
                </p:nvGrpSpPr>
                <p:grpSpPr>
                  <a:xfrm>
                    <a:off x="6513213" y="3153228"/>
                    <a:ext cx="1824933" cy="275205"/>
                    <a:chOff x="4739678" y="3153228"/>
                    <a:chExt cx="1824933" cy="275205"/>
                  </a:xfrm>
                </p:grpSpPr>
                <p:grpSp>
                  <p:nvGrpSpPr>
                    <p:cNvPr id="1403" name="组合 1402"/>
                    <p:cNvGrpSpPr/>
                    <p:nvPr/>
                  </p:nvGrpSpPr>
                  <p:grpSpPr>
                    <a:xfrm>
                      <a:off x="4739678" y="3153228"/>
                      <a:ext cx="937222" cy="275205"/>
                      <a:chOff x="4739678" y="3153228"/>
                      <a:chExt cx="937222" cy="275205"/>
                    </a:xfrm>
                  </p:grpSpPr>
                  <p:grpSp>
                    <p:nvGrpSpPr>
                      <p:cNvPr id="1411" name="组合 1410"/>
                      <p:cNvGrpSpPr/>
                      <p:nvPr/>
                    </p:nvGrpSpPr>
                    <p:grpSpPr>
                      <a:xfrm>
                        <a:off x="4739678" y="3153228"/>
                        <a:ext cx="494310" cy="275205"/>
                        <a:chOff x="4739678" y="3153228"/>
                        <a:chExt cx="494310" cy="275205"/>
                      </a:xfrm>
                    </p:grpSpPr>
                    <p:cxnSp>
                      <p:nvCxnSpPr>
                        <p:cNvPr id="1415" name="直接连接符 14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16" name="直接连接符 14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12" name="组合 1411"/>
                      <p:cNvGrpSpPr/>
                      <p:nvPr/>
                    </p:nvGrpSpPr>
                    <p:grpSpPr>
                      <a:xfrm>
                        <a:off x="5182590" y="3153228"/>
                        <a:ext cx="494310" cy="275205"/>
                        <a:chOff x="4739678" y="3153228"/>
                        <a:chExt cx="494310" cy="275205"/>
                      </a:xfrm>
                    </p:grpSpPr>
                    <p:cxnSp>
                      <p:nvCxnSpPr>
                        <p:cNvPr id="1413" name="直接连接符 14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14" name="直接连接符 14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04" name="组合 1403"/>
                    <p:cNvGrpSpPr/>
                    <p:nvPr/>
                  </p:nvGrpSpPr>
                  <p:grpSpPr>
                    <a:xfrm>
                      <a:off x="5627389" y="3153228"/>
                      <a:ext cx="937222" cy="275205"/>
                      <a:chOff x="4739678" y="3153228"/>
                      <a:chExt cx="937222" cy="275205"/>
                    </a:xfrm>
                  </p:grpSpPr>
                  <p:grpSp>
                    <p:nvGrpSpPr>
                      <p:cNvPr id="1405" name="组合 1404"/>
                      <p:cNvGrpSpPr/>
                      <p:nvPr/>
                    </p:nvGrpSpPr>
                    <p:grpSpPr>
                      <a:xfrm>
                        <a:off x="4739678" y="3153228"/>
                        <a:ext cx="494310" cy="275205"/>
                        <a:chOff x="4739678" y="3153228"/>
                        <a:chExt cx="494310" cy="275205"/>
                      </a:xfrm>
                    </p:grpSpPr>
                    <p:cxnSp>
                      <p:nvCxnSpPr>
                        <p:cNvPr id="1409" name="直接连接符 14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10" name="直接连接符 14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06" name="组合 1405"/>
                      <p:cNvGrpSpPr/>
                      <p:nvPr/>
                    </p:nvGrpSpPr>
                    <p:grpSpPr>
                      <a:xfrm>
                        <a:off x="5182590" y="3153228"/>
                        <a:ext cx="494310" cy="275205"/>
                        <a:chOff x="4739678" y="3153228"/>
                        <a:chExt cx="494310" cy="275205"/>
                      </a:xfrm>
                    </p:grpSpPr>
                    <p:cxnSp>
                      <p:nvCxnSpPr>
                        <p:cNvPr id="1407" name="直接连接符 14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08" name="直接连接符 14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70" name="组合 1369"/>
                <p:cNvGrpSpPr/>
                <p:nvPr/>
              </p:nvGrpSpPr>
              <p:grpSpPr>
                <a:xfrm>
                  <a:off x="8286748" y="3153228"/>
                  <a:ext cx="3598468" cy="275205"/>
                  <a:chOff x="4739678" y="3153228"/>
                  <a:chExt cx="3598468" cy="275205"/>
                </a:xfrm>
              </p:grpSpPr>
              <p:grpSp>
                <p:nvGrpSpPr>
                  <p:cNvPr id="1371" name="组合 1370"/>
                  <p:cNvGrpSpPr/>
                  <p:nvPr/>
                </p:nvGrpSpPr>
                <p:grpSpPr>
                  <a:xfrm>
                    <a:off x="4739678" y="3153228"/>
                    <a:ext cx="1824933" cy="275205"/>
                    <a:chOff x="4739678" y="3153228"/>
                    <a:chExt cx="1824933" cy="275205"/>
                  </a:xfrm>
                </p:grpSpPr>
                <p:grpSp>
                  <p:nvGrpSpPr>
                    <p:cNvPr id="1387" name="组合 1386"/>
                    <p:cNvGrpSpPr/>
                    <p:nvPr/>
                  </p:nvGrpSpPr>
                  <p:grpSpPr>
                    <a:xfrm>
                      <a:off x="4739678" y="3153228"/>
                      <a:ext cx="937222" cy="275205"/>
                      <a:chOff x="4739678" y="3153228"/>
                      <a:chExt cx="937222" cy="275205"/>
                    </a:xfrm>
                  </p:grpSpPr>
                  <p:grpSp>
                    <p:nvGrpSpPr>
                      <p:cNvPr id="1395" name="组合 1394"/>
                      <p:cNvGrpSpPr/>
                      <p:nvPr/>
                    </p:nvGrpSpPr>
                    <p:grpSpPr>
                      <a:xfrm>
                        <a:off x="4739678" y="3153228"/>
                        <a:ext cx="494310" cy="275205"/>
                        <a:chOff x="4739678" y="3153228"/>
                        <a:chExt cx="494310" cy="275205"/>
                      </a:xfrm>
                    </p:grpSpPr>
                    <p:cxnSp>
                      <p:nvCxnSpPr>
                        <p:cNvPr id="1399" name="直接连接符 13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00" name="直接连接符 13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96" name="组合 1395"/>
                      <p:cNvGrpSpPr/>
                      <p:nvPr/>
                    </p:nvGrpSpPr>
                    <p:grpSpPr>
                      <a:xfrm>
                        <a:off x="5182590" y="3153228"/>
                        <a:ext cx="494310" cy="275205"/>
                        <a:chOff x="4739678" y="3153228"/>
                        <a:chExt cx="494310" cy="275205"/>
                      </a:xfrm>
                    </p:grpSpPr>
                    <p:cxnSp>
                      <p:nvCxnSpPr>
                        <p:cNvPr id="1397" name="直接连接符 13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98" name="直接连接符 13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88" name="组合 1387"/>
                    <p:cNvGrpSpPr/>
                    <p:nvPr/>
                  </p:nvGrpSpPr>
                  <p:grpSpPr>
                    <a:xfrm>
                      <a:off x="5627389" y="3153228"/>
                      <a:ext cx="937222" cy="275205"/>
                      <a:chOff x="4739678" y="3153228"/>
                      <a:chExt cx="937222" cy="275205"/>
                    </a:xfrm>
                  </p:grpSpPr>
                  <p:grpSp>
                    <p:nvGrpSpPr>
                      <p:cNvPr id="1389" name="组合 1388"/>
                      <p:cNvGrpSpPr/>
                      <p:nvPr/>
                    </p:nvGrpSpPr>
                    <p:grpSpPr>
                      <a:xfrm>
                        <a:off x="4739678" y="3153228"/>
                        <a:ext cx="494310" cy="275205"/>
                        <a:chOff x="4739678" y="3153228"/>
                        <a:chExt cx="494310" cy="275205"/>
                      </a:xfrm>
                    </p:grpSpPr>
                    <p:cxnSp>
                      <p:nvCxnSpPr>
                        <p:cNvPr id="1393" name="直接连接符 13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94" name="直接连接符 13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90" name="组合 1389"/>
                      <p:cNvGrpSpPr/>
                      <p:nvPr/>
                    </p:nvGrpSpPr>
                    <p:grpSpPr>
                      <a:xfrm>
                        <a:off x="5182590" y="3153228"/>
                        <a:ext cx="494310" cy="275205"/>
                        <a:chOff x="4739678" y="3153228"/>
                        <a:chExt cx="494310" cy="275205"/>
                      </a:xfrm>
                    </p:grpSpPr>
                    <p:cxnSp>
                      <p:nvCxnSpPr>
                        <p:cNvPr id="1391" name="直接连接符 13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92" name="直接连接符 13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372" name="组合 1371"/>
                  <p:cNvGrpSpPr/>
                  <p:nvPr/>
                </p:nvGrpSpPr>
                <p:grpSpPr>
                  <a:xfrm>
                    <a:off x="6513213" y="3153228"/>
                    <a:ext cx="1824933" cy="275205"/>
                    <a:chOff x="4739678" y="3153228"/>
                    <a:chExt cx="1824933" cy="275205"/>
                  </a:xfrm>
                </p:grpSpPr>
                <p:grpSp>
                  <p:nvGrpSpPr>
                    <p:cNvPr id="1373" name="组合 1372"/>
                    <p:cNvGrpSpPr/>
                    <p:nvPr/>
                  </p:nvGrpSpPr>
                  <p:grpSpPr>
                    <a:xfrm>
                      <a:off x="4739678" y="3153228"/>
                      <a:ext cx="937222" cy="275205"/>
                      <a:chOff x="4739678" y="3153228"/>
                      <a:chExt cx="937222" cy="275205"/>
                    </a:xfrm>
                  </p:grpSpPr>
                  <p:grpSp>
                    <p:nvGrpSpPr>
                      <p:cNvPr id="1381" name="组合 1380"/>
                      <p:cNvGrpSpPr/>
                      <p:nvPr/>
                    </p:nvGrpSpPr>
                    <p:grpSpPr>
                      <a:xfrm>
                        <a:off x="4739678" y="3153228"/>
                        <a:ext cx="494310" cy="275205"/>
                        <a:chOff x="4739678" y="3153228"/>
                        <a:chExt cx="494310" cy="275205"/>
                      </a:xfrm>
                    </p:grpSpPr>
                    <p:cxnSp>
                      <p:nvCxnSpPr>
                        <p:cNvPr id="1385" name="直接连接符 13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86" name="直接连接符 13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82" name="组合 1381"/>
                      <p:cNvGrpSpPr/>
                      <p:nvPr/>
                    </p:nvGrpSpPr>
                    <p:grpSpPr>
                      <a:xfrm>
                        <a:off x="5182590" y="3153228"/>
                        <a:ext cx="494310" cy="275205"/>
                        <a:chOff x="4739678" y="3153228"/>
                        <a:chExt cx="494310" cy="275205"/>
                      </a:xfrm>
                    </p:grpSpPr>
                    <p:cxnSp>
                      <p:nvCxnSpPr>
                        <p:cNvPr id="1383" name="直接连接符 13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84" name="直接连接符 13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74" name="组合 1373"/>
                    <p:cNvGrpSpPr/>
                    <p:nvPr/>
                  </p:nvGrpSpPr>
                  <p:grpSpPr>
                    <a:xfrm>
                      <a:off x="5627389" y="3153228"/>
                      <a:ext cx="937222" cy="275205"/>
                      <a:chOff x="4739678" y="3153228"/>
                      <a:chExt cx="937222" cy="275205"/>
                    </a:xfrm>
                  </p:grpSpPr>
                  <p:grpSp>
                    <p:nvGrpSpPr>
                      <p:cNvPr id="1375" name="组合 1374"/>
                      <p:cNvGrpSpPr/>
                      <p:nvPr/>
                    </p:nvGrpSpPr>
                    <p:grpSpPr>
                      <a:xfrm>
                        <a:off x="4739678" y="3153228"/>
                        <a:ext cx="494310" cy="275205"/>
                        <a:chOff x="4739678" y="3153228"/>
                        <a:chExt cx="494310" cy="275205"/>
                      </a:xfrm>
                    </p:grpSpPr>
                    <p:cxnSp>
                      <p:nvCxnSpPr>
                        <p:cNvPr id="1379" name="直接连接符 13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80" name="直接连接符 13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76" name="组合 1375"/>
                      <p:cNvGrpSpPr/>
                      <p:nvPr/>
                    </p:nvGrpSpPr>
                    <p:grpSpPr>
                      <a:xfrm>
                        <a:off x="5182590" y="3153228"/>
                        <a:ext cx="494310" cy="275205"/>
                        <a:chOff x="4739678" y="3153228"/>
                        <a:chExt cx="494310" cy="275205"/>
                      </a:xfrm>
                    </p:grpSpPr>
                    <p:cxnSp>
                      <p:nvCxnSpPr>
                        <p:cNvPr id="1377" name="直接连接符 13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78" name="直接连接符 13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324" name="组合 1323"/>
              <p:cNvGrpSpPr/>
              <p:nvPr/>
            </p:nvGrpSpPr>
            <p:grpSpPr>
              <a:xfrm>
                <a:off x="7099663" y="30026"/>
                <a:ext cx="5152898" cy="275205"/>
                <a:chOff x="4739678" y="3153228"/>
                <a:chExt cx="5152898" cy="275205"/>
              </a:xfrm>
            </p:grpSpPr>
            <p:grpSp>
              <p:nvGrpSpPr>
                <p:cNvPr id="1325" name="组合 1324"/>
                <p:cNvGrpSpPr/>
                <p:nvPr/>
              </p:nvGrpSpPr>
              <p:grpSpPr>
                <a:xfrm>
                  <a:off x="4739678" y="3153228"/>
                  <a:ext cx="3598468" cy="275205"/>
                  <a:chOff x="4739678" y="3153228"/>
                  <a:chExt cx="3598468" cy="275205"/>
                </a:xfrm>
              </p:grpSpPr>
              <p:grpSp>
                <p:nvGrpSpPr>
                  <p:cNvPr id="1339" name="组合 1338"/>
                  <p:cNvGrpSpPr/>
                  <p:nvPr/>
                </p:nvGrpSpPr>
                <p:grpSpPr>
                  <a:xfrm>
                    <a:off x="4739678" y="3153228"/>
                    <a:ext cx="1824933" cy="275205"/>
                    <a:chOff x="4739678" y="3153228"/>
                    <a:chExt cx="1824933" cy="275205"/>
                  </a:xfrm>
                </p:grpSpPr>
                <p:grpSp>
                  <p:nvGrpSpPr>
                    <p:cNvPr id="1355" name="组合 1354"/>
                    <p:cNvGrpSpPr/>
                    <p:nvPr/>
                  </p:nvGrpSpPr>
                  <p:grpSpPr>
                    <a:xfrm>
                      <a:off x="4739678" y="3153228"/>
                      <a:ext cx="937222" cy="275205"/>
                      <a:chOff x="4739678" y="3153228"/>
                      <a:chExt cx="937222" cy="275205"/>
                    </a:xfrm>
                  </p:grpSpPr>
                  <p:grpSp>
                    <p:nvGrpSpPr>
                      <p:cNvPr id="1363" name="组合 1362"/>
                      <p:cNvGrpSpPr/>
                      <p:nvPr/>
                    </p:nvGrpSpPr>
                    <p:grpSpPr>
                      <a:xfrm>
                        <a:off x="4739678" y="3153228"/>
                        <a:ext cx="494310" cy="275205"/>
                        <a:chOff x="4739678" y="3153228"/>
                        <a:chExt cx="494310" cy="275205"/>
                      </a:xfrm>
                    </p:grpSpPr>
                    <p:cxnSp>
                      <p:nvCxnSpPr>
                        <p:cNvPr id="1367" name="直接连接符 13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68" name="直接连接符 13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64" name="组合 1363"/>
                      <p:cNvGrpSpPr/>
                      <p:nvPr/>
                    </p:nvGrpSpPr>
                    <p:grpSpPr>
                      <a:xfrm>
                        <a:off x="5182590" y="3153228"/>
                        <a:ext cx="494310" cy="275205"/>
                        <a:chOff x="4739678" y="3153228"/>
                        <a:chExt cx="494310" cy="275205"/>
                      </a:xfrm>
                    </p:grpSpPr>
                    <p:cxnSp>
                      <p:nvCxnSpPr>
                        <p:cNvPr id="1365" name="直接连接符 13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66" name="直接连接符 13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56" name="组合 1355"/>
                    <p:cNvGrpSpPr/>
                    <p:nvPr/>
                  </p:nvGrpSpPr>
                  <p:grpSpPr>
                    <a:xfrm>
                      <a:off x="5627389" y="3153228"/>
                      <a:ext cx="937222" cy="275205"/>
                      <a:chOff x="4739678" y="3153228"/>
                      <a:chExt cx="937222" cy="275205"/>
                    </a:xfrm>
                  </p:grpSpPr>
                  <p:grpSp>
                    <p:nvGrpSpPr>
                      <p:cNvPr id="1357" name="组合 1356"/>
                      <p:cNvGrpSpPr/>
                      <p:nvPr/>
                    </p:nvGrpSpPr>
                    <p:grpSpPr>
                      <a:xfrm>
                        <a:off x="4739678" y="3153228"/>
                        <a:ext cx="494310" cy="275205"/>
                        <a:chOff x="4739678" y="3153228"/>
                        <a:chExt cx="494310" cy="275205"/>
                      </a:xfrm>
                    </p:grpSpPr>
                    <p:cxnSp>
                      <p:nvCxnSpPr>
                        <p:cNvPr id="1361" name="直接连接符 13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62" name="直接连接符 13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58" name="组合 1357"/>
                      <p:cNvGrpSpPr/>
                      <p:nvPr/>
                    </p:nvGrpSpPr>
                    <p:grpSpPr>
                      <a:xfrm>
                        <a:off x="5182590" y="3153228"/>
                        <a:ext cx="494310" cy="275205"/>
                        <a:chOff x="4739678" y="3153228"/>
                        <a:chExt cx="494310" cy="275205"/>
                      </a:xfrm>
                    </p:grpSpPr>
                    <p:cxnSp>
                      <p:nvCxnSpPr>
                        <p:cNvPr id="1359" name="直接连接符 13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60" name="直接连接符 13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340" name="组合 1339"/>
                  <p:cNvGrpSpPr/>
                  <p:nvPr/>
                </p:nvGrpSpPr>
                <p:grpSpPr>
                  <a:xfrm>
                    <a:off x="6513213" y="3153228"/>
                    <a:ext cx="1824933" cy="275205"/>
                    <a:chOff x="4739678" y="3153228"/>
                    <a:chExt cx="1824933" cy="275205"/>
                  </a:xfrm>
                </p:grpSpPr>
                <p:grpSp>
                  <p:nvGrpSpPr>
                    <p:cNvPr id="1341" name="组合 1340"/>
                    <p:cNvGrpSpPr/>
                    <p:nvPr/>
                  </p:nvGrpSpPr>
                  <p:grpSpPr>
                    <a:xfrm>
                      <a:off x="4739678" y="3153228"/>
                      <a:ext cx="937222" cy="275205"/>
                      <a:chOff x="4739678" y="3153228"/>
                      <a:chExt cx="937222" cy="275205"/>
                    </a:xfrm>
                  </p:grpSpPr>
                  <p:grpSp>
                    <p:nvGrpSpPr>
                      <p:cNvPr id="1349" name="组合 1348"/>
                      <p:cNvGrpSpPr/>
                      <p:nvPr/>
                    </p:nvGrpSpPr>
                    <p:grpSpPr>
                      <a:xfrm>
                        <a:off x="4739678" y="3153228"/>
                        <a:ext cx="494310" cy="275205"/>
                        <a:chOff x="4739678" y="3153228"/>
                        <a:chExt cx="494310" cy="275205"/>
                      </a:xfrm>
                    </p:grpSpPr>
                    <p:cxnSp>
                      <p:nvCxnSpPr>
                        <p:cNvPr id="1353" name="直接连接符 13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54" name="直接连接符 13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50" name="组合 1349"/>
                      <p:cNvGrpSpPr/>
                      <p:nvPr/>
                    </p:nvGrpSpPr>
                    <p:grpSpPr>
                      <a:xfrm>
                        <a:off x="5182590" y="3153228"/>
                        <a:ext cx="494310" cy="275205"/>
                        <a:chOff x="4739678" y="3153228"/>
                        <a:chExt cx="494310" cy="275205"/>
                      </a:xfrm>
                    </p:grpSpPr>
                    <p:cxnSp>
                      <p:nvCxnSpPr>
                        <p:cNvPr id="1351" name="直接连接符 13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52" name="直接连接符 13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42" name="组合 1341"/>
                    <p:cNvGrpSpPr/>
                    <p:nvPr/>
                  </p:nvGrpSpPr>
                  <p:grpSpPr>
                    <a:xfrm>
                      <a:off x="5627389" y="3153228"/>
                      <a:ext cx="937222" cy="275205"/>
                      <a:chOff x="4739678" y="3153228"/>
                      <a:chExt cx="937222" cy="275205"/>
                    </a:xfrm>
                  </p:grpSpPr>
                  <p:grpSp>
                    <p:nvGrpSpPr>
                      <p:cNvPr id="1343" name="组合 1342"/>
                      <p:cNvGrpSpPr/>
                      <p:nvPr/>
                    </p:nvGrpSpPr>
                    <p:grpSpPr>
                      <a:xfrm>
                        <a:off x="4739678" y="3153228"/>
                        <a:ext cx="494310" cy="275205"/>
                        <a:chOff x="4739678" y="3153228"/>
                        <a:chExt cx="494310" cy="275205"/>
                      </a:xfrm>
                    </p:grpSpPr>
                    <p:cxnSp>
                      <p:nvCxnSpPr>
                        <p:cNvPr id="1347" name="直接连接符 13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8" name="直接连接符 13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44" name="组合 1343"/>
                      <p:cNvGrpSpPr/>
                      <p:nvPr/>
                    </p:nvGrpSpPr>
                    <p:grpSpPr>
                      <a:xfrm>
                        <a:off x="5182590" y="3153228"/>
                        <a:ext cx="494310" cy="275205"/>
                        <a:chOff x="4739678" y="3153228"/>
                        <a:chExt cx="494310" cy="275205"/>
                      </a:xfrm>
                    </p:grpSpPr>
                    <p:cxnSp>
                      <p:nvCxnSpPr>
                        <p:cNvPr id="1345" name="直接连接符 13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6" name="直接连接符 13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26" name="组合 1325"/>
                <p:cNvGrpSpPr/>
                <p:nvPr/>
              </p:nvGrpSpPr>
              <p:grpSpPr>
                <a:xfrm>
                  <a:off x="8286748" y="3153228"/>
                  <a:ext cx="1605828" cy="275205"/>
                  <a:chOff x="4739678" y="3153228"/>
                  <a:chExt cx="1605828" cy="275205"/>
                </a:xfrm>
              </p:grpSpPr>
              <p:grpSp>
                <p:nvGrpSpPr>
                  <p:cNvPr id="1327" name="组合 1326"/>
                  <p:cNvGrpSpPr/>
                  <p:nvPr/>
                </p:nvGrpSpPr>
                <p:grpSpPr>
                  <a:xfrm>
                    <a:off x="4739678" y="3153228"/>
                    <a:ext cx="937222" cy="275205"/>
                    <a:chOff x="4739678" y="3153228"/>
                    <a:chExt cx="937222" cy="275205"/>
                  </a:xfrm>
                </p:grpSpPr>
                <p:grpSp>
                  <p:nvGrpSpPr>
                    <p:cNvPr id="1333" name="组合 1332"/>
                    <p:cNvGrpSpPr/>
                    <p:nvPr/>
                  </p:nvGrpSpPr>
                  <p:grpSpPr>
                    <a:xfrm>
                      <a:off x="4739678" y="3153228"/>
                      <a:ext cx="494310" cy="275205"/>
                      <a:chOff x="4739678" y="3153228"/>
                      <a:chExt cx="494310" cy="275205"/>
                    </a:xfrm>
                  </p:grpSpPr>
                  <p:cxnSp>
                    <p:nvCxnSpPr>
                      <p:cNvPr id="1337" name="直接连接符 13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38" name="直接连接符 13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34" name="组合 1333"/>
                    <p:cNvGrpSpPr/>
                    <p:nvPr/>
                  </p:nvGrpSpPr>
                  <p:grpSpPr>
                    <a:xfrm>
                      <a:off x="5182590" y="3153228"/>
                      <a:ext cx="494310" cy="275205"/>
                      <a:chOff x="4739678" y="3153228"/>
                      <a:chExt cx="494310" cy="275205"/>
                    </a:xfrm>
                  </p:grpSpPr>
                  <p:cxnSp>
                    <p:nvCxnSpPr>
                      <p:cNvPr id="1335" name="直接连接符 13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36" name="直接连接符 13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28" name="组合 1327"/>
                  <p:cNvGrpSpPr/>
                  <p:nvPr/>
                </p:nvGrpSpPr>
                <p:grpSpPr>
                  <a:xfrm>
                    <a:off x="5627389" y="3153228"/>
                    <a:ext cx="718117" cy="275205"/>
                    <a:chOff x="4739678" y="3153228"/>
                    <a:chExt cx="718117" cy="275205"/>
                  </a:xfrm>
                </p:grpSpPr>
                <p:grpSp>
                  <p:nvGrpSpPr>
                    <p:cNvPr id="1329" name="组合 1328"/>
                    <p:cNvGrpSpPr/>
                    <p:nvPr/>
                  </p:nvGrpSpPr>
                  <p:grpSpPr>
                    <a:xfrm>
                      <a:off x="4739678" y="3153228"/>
                      <a:ext cx="494310" cy="275205"/>
                      <a:chOff x="4739678" y="3153228"/>
                      <a:chExt cx="494310" cy="275205"/>
                    </a:xfrm>
                  </p:grpSpPr>
                  <p:cxnSp>
                    <p:nvCxnSpPr>
                      <p:cNvPr id="1331" name="直接连接符 13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32" name="直接连接符 13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330" name="直接连接符 1329"/>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5" name="组合 14"/>
            <p:cNvGrpSpPr/>
            <p:nvPr/>
          </p:nvGrpSpPr>
          <p:grpSpPr>
            <a:xfrm>
              <a:off x="-60960" y="2332820"/>
              <a:ext cx="12313920" cy="275205"/>
              <a:chOff x="0" y="30026"/>
              <a:chExt cx="12252561" cy="275205"/>
            </a:xfrm>
          </p:grpSpPr>
          <p:grpSp>
            <p:nvGrpSpPr>
              <p:cNvPr id="1215" name="组合 1214"/>
              <p:cNvGrpSpPr/>
              <p:nvPr/>
            </p:nvGrpSpPr>
            <p:grpSpPr>
              <a:xfrm>
                <a:off x="0" y="30026"/>
                <a:ext cx="7145538" cy="275205"/>
                <a:chOff x="4739678" y="3153228"/>
                <a:chExt cx="7145538" cy="275205"/>
              </a:xfrm>
            </p:grpSpPr>
            <p:grpSp>
              <p:nvGrpSpPr>
                <p:cNvPr id="1261" name="组合 1260"/>
                <p:cNvGrpSpPr/>
                <p:nvPr/>
              </p:nvGrpSpPr>
              <p:grpSpPr>
                <a:xfrm>
                  <a:off x="4739678" y="3153228"/>
                  <a:ext cx="3598468" cy="275205"/>
                  <a:chOff x="4739678" y="3153228"/>
                  <a:chExt cx="3598468" cy="275205"/>
                </a:xfrm>
              </p:grpSpPr>
              <p:grpSp>
                <p:nvGrpSpPr>
                  <p:cNvPr id="1293" name="组合 1292"/>
                  <p:cNvGrpSpPr/>
                  <p:nvPr/>
                </p:nvGrpSpPr>
                <p:grpSpPr>
                  <a:xfrm>
                    <a:off x="4739678" y="3153228"/>
                    <a:ext cx="1824933" cy="275205"/>
                    <a:chOff x="4739678" y="3153228"/>
                    <a:chExt cx="1824933" cy="275205"/>
                  </a:xfrm>
                </p:grpSpPr>
                <p:grpSp>
                  <p:nvGrpSpPr>
                    <p:cNvPr id="1309" name="组合 1308"/>
                    <p:cNvGrpSpPr/>
                    <p:nvPr/>
                  </p:nvGrpSpPr>
                  <p:grpSpPr>
                    <a:xfrm>
                      <a:off x="4739678" y="3153228"/>
                      <a:ext cx="937222" cy="275205"/>
                      <a:chOff x="4739678" y="3153228"/>
                      <a:chExt cx="937222" cy="275205"/>
                    </a:xfrm>
                  </p:grpSpPr>
                  <p:grpSp>
                    <p:nvGrpSpPr>
                      <p:cNvPr id="1317" name="组合 1316"/>
                      <p:cNvGrpSpPr/>
                      <p:nvPr/>
                    </p:nvGrpSpPr>
                    <p:grpSpPr>
                      <a:xfrm>
                        <a:off x="4739678" y="3153228"/>
                        <a:ext cx="494310" cy="275205"/>
                        <a:chOff x="4739678" y="3153228"/>
                        <a:chExt cx="494310" cy="275205"/>
                      </a:xfrm>
                    </p:grpSpPr>
                    <p:cxnSp>
                      <p:nvCxnSpPr>
                        <p:cNvPr id="1321" name="直接连接符 13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2" name="直接连接符 13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18" name="组合 1317"/>
                      <p:cNvGrpSpPr/>
                      <p:nvPr/>
                    </p:nvGrpSpPr>
                    <p:grpSpPr>
                      <a:xfrm>
                        <a:off x="5182590" y="3153228"/>
                        <a:ext cx="494310" cy="275205"/>
                        <a:chOff x="4739678" y="3153228"/>
                        <a:chExt cx="494310" cy="275205"/>
                      </a:xfrm>
                    </p:grpSpPr>
                    <p:cxnSp>
                      <p:nvCxnSpPr>
                        <p:cNvPr id="1319" name="直接连接符 13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0" name="直接连接符 13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10" name="组合 1309"/>
                    <p:cNvGrpSpPr/>
                    <p:nvPr/>
                  </p:nvGrpSpPr>
                  <p:grpSpPr>
                    <a:xfrm>
                      <a:off x="5627389" y="3153228"/>
                      <a:ext cx="937222" cy="275205"/>
                      <a:chOff x="4739678" y="3153228"/>
                      <a:chExt cx="937222" cy="275205"/>
                    </a:xfrm>
                  </p:grpSpPr>
                  <p:grpSp>
                    <p:nvGrpSpPr>
                      <p:cNvPr id="1311" name="组合 1310"/>
                      <p:cNvGrpSpPr/>
                      <p:nvPr/>
                    </p:nvGrpSpPr>
                    <p:grpSpPr>
                      <a:xfrm>
                        <a:off x="4739678" y="3153228"/>
                        <a:ext cx="494310" cy="275205"/>
                        <a:chOff x="4739678" y="3153228"/>
                        <a:chExt cx="494310" cy="275205"/>
                      </a:xfrm>
                    </p:grpSpPr>
                    <p:cxnSp>
                      <p:nvCxnSpPr>
                        <p:cNvPr id="1315" name="直接连接符 13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16" name="直接连接符 13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12" name="组合 1311"/>
                      <p:cNvGrpSpPr/>
                      <p:nvPr/>
                    </p:nvGrpSpPr>
                    <p:grpSpPr>
                      <a:xfrm>
                        <a:off x="5182590" y="3153228"/>
                        <a:ext cx="494310" cy="275205"/>
                        <a:chOff x="4739678" y="3153228"/>
                        <a:chExt cx="494310" cy="275205"/>
                      </a:xfrm>
                    </p:grpSpPr>
                    <p:cxnSp>
                      <p:nvCxnSpPr>
                        <p:cNvPr id="1313" name="直接连接符 13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14" name="直接连接符 13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94" name="组合 1293"/>
                  <p:cNvGrpSpPr/>
                  <p:nvPr/>
                </p:nvGrpSpPr>
                <p:grpSpPr>
                  <a:xfrm>
                    <a:off x="6513213" y="3153228"/>
                    <a:ext cx="1824933" cy="275205"/>
                    <a:chOff x="4739678" y="3153228"/>
                    <a:chExt cx="1824933" cy="275205"/>
                  </a:xfrm>
                </p:grpSpPr>
                <p:grpSp>
                  <p:nvGrpSpPr>
                    <p:cNvPr id="1295" name="组合 1294"/>
                    <p:cNvGrpSpPr/>
                    <p:nvPr/>
                  </p:nvGrpSpPr>
                  <p:grpSpPr>
                    <a:xfrm>
                      <a:off x="4739678" y="3153228"/>
                      <a:ext cx="937222" cy="275205"/>
                      <a:chOff x="4739678" y="3153228"/>
                      <a:chExt cx="937222" cy="275205"/>
                    </a:xfrm>
                  </p:grpSpPr>
                  <p:grpSp>
                    <p:nvGrpSpPr>
                      <p:cNvPr id="1303" name="组合 1302"/>
                      <p:cNvGrpSpPr/>
                      <p:nvPr/>
                    </p:nvGrpSpPr>
                    <p:grpSpPr>
                      <a:xfrm>
                        <a:off x="4739678" y="3153228"/>
                        <a:ext cx="494310" cy="275205"/>
                        <a:chOff x="4739678" y="3153228"/>
                        <a:chExt cx="494310" cy="275205"/>
                      </a:xfrm>
                    </p:grpSpPr>
                    <p:cxnSp>
                      <p:nvCxnSpPr>
                        <p:cNvPr id="1307" name="直接连接符 13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8" name="直接连接符 13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04" name="组合 1303"/>
                      <p:cNvGrpSpPr/>
                      <p:nvPr/>
                    </p:nvGrpSpPr>
                    <p:grpSpPr>
                      <a:xfrm>
                        <a:off x="5182590" y="3153228"/>
                        <a:ext cx="494310" cy="275205"/>
                        <a:chOff x="4739678" y="3153228"/>
                        <a:chExt cx="494310" cy="275205"/>
                      </a:xfrm>
                    </p:grpSpPr>
                    <p:cxnSp>
                      <p:nvCxnSpPr>
                        <p:cNvPr id="1305" name="直接连接符 13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6" name="直接连接符 13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96" name="组合 1295"/>
                    <p:cNvGrpSpPr/>
                    <p:nvPr/>
                  </p:nvGrpSpPr>
                  <p:grpSpPr>
                    <a:xfrm>
                      <a:off x="5627389" y="3153228"/>
                      <a:ext cx="937222" cy="275205"/>
                      <a:chOff x="4739678" y="3153228"/>
                      <a:chExt cx="937222" cy="275205"/>
                    </a:xfrm>
                  </p:grpSpPr>
                  <p:grpSp>
                    <p:nvGrpSpPr>
                      <p:cNvPr id="1297" name="组合 1296"/>
                      <p:cNvGrpSpPr/>
                      <p:nvPr/>
                    </p:nvGrpSpPr>
                    <p:grpSpPr>
                      <a:xfrm>
                        <a:off x="4739678" y="3153228"/>
                        <a:ext cx="494310" cy="275205"/>
                        <a:chOff x="4739678" y="3153228"/>
                        <a:chExt cx="494310" cy="275205"/>
                      </a:xfrm>
                    </p:grpSpPr>
                    <p:cxnSp>
                      <p:nvCxnSpPr>
                        <p:cNvPr id="1301" name="直接连接符 13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2" name="直接连接符 13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98" name="组合 1297"/>
                      <p:cNvGrpSpPr/>
                      <p:nvPr/>
                    </p:nvGrpSpPr>
                    <p:grpSpPr>
                      <a:xfrm>
                        <a:off x="5182590" y="3153228"/>
                        <a:ext cx="494310" cy="275205"/>
                        <a:chOff x="4739678" y="3153228"/>
                        <a:chExt cx="494310" cy="275205"/>
                      </a:xfrm>
                    </p:grpSpPr>
                    <p:cxnSp>
                      <p:nvCxnSpPr>
                        <p:cNvPr id="1299" name="直接连接符 12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0" name="直接连接符 12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62" name="组合 1261"/>
                <p:cNvGrpSpPr/>
                <p:nvPr/>
              </p:nvGrpSpPr>
              <p:grpSpPr>
                <a:xfrm>
                  <a:off x="8286748" y="3153228"/>
                  <a:ext cx="3598468" cy="275205"/>
                  <a:chOff x="4739678" y="3153228"/>
                  <a:chExt cx="3598468" cy="275205"/>
                </a:xfrm>
              </p:grpSpPr>
              <p:grpSp>
                <p:nvGrpSpPr>
                  <p:cNvPr id="1263" name="组合 1262"/>
                  <p:cNvGrpSpPr/>
                  <p:nvPr/>
                </p:nvGrpSpPr>
                <p:grpSpPr>
                  <a:xfrm>
                    <a:off x="4739678" y="3153228"/>
                    <a:ext cx="1824933" cy="275205"/>
                    <a:chOff x="4739678" y="3153228"/>
                    <a:chExt cx="1824933" cy="275205"/>
                  </a:xfrm>
                </p:grpSpPr>
                <p:grpSp>
                  <p:nvGrpSpPr>
                    <p:cNvPr id="1279" name="组合 1278"/>
                    <p:cNvGrpSpPr/>
                    <p:nvPr/>
                  </p:nvGrpSpPr>
                  <p:grpSpPr>
                    <a:xfrm>
                      <a:off x="4739678" y="3153228"/>
                      <a:ext cx="937222" cy="275205"/>
                      <a:chOff x="4739678" y="3153228"/>
                      <a:chExt cx="937222" cy="275205"/>
                    </a:xfrm>
                  </p:grpSpPr>
                  <p:grpSp>
                    <p:nvGrpSpPr>
                      <p:cNvPr id="1287" name="组合 1286"/>
                      <p:cNvGrpSpPr/>
                      <p:nvPr/>
                    </p:nvGrpSpPr>
                    <p:grpSpPr>
                      <a:xfrm>
                        <a:off x="4739678" y="3153228"/>
                        <a:ext cx="494310" cy="275205"/>
                        <a:chOff x="4739678" y="3153228"/>
                        <a:chExt cx="494310" cy="275205"/>
                      </a:xfrm>
                    </p:grpSpPr>
                    <p:cxnSp>
                      <p:nvCxnSpPr>
                        <p:cNvPr id="1291" name="直接连接符 12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92" name="直接连接符 12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88" name="组合 1287"/>
                      <p:cNvGrpSpPr/>
                      <p:nvPr/>
                    </p:nvGrpSpPr>
                    <p:grpSpPr>
                      <a:xfrm>
                        <a:off x="5182590" y="3153228"/>
                        <a:ext cx="494310" cy="275205"/>
                        <a:chOff x="4739678" y="3153228"/>
                        <a:chExt cx="494310" cy="275205"/>
                      </a:xfrm>
                    </p:grpSpPr>
                    <p:cxnSp>
                      <p:nvCxnSpPr>
                        <p:cNvPr id="1289" name="直接连接符 12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90" name="直接连接符 12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80" name="组合 1279"/>
                    <p:cNvGrpSpPr/>
                    <p:nvPr/>
                  </p:nvGrpSpPr>
                  <p:grpSpPr>
                    <a:xfrm>
                      <a:off x="5627389" y="3153228"/>
                      <a:ext cx="937222" cy="275205"/>
                      <a:chOff x="4739678" y="3153228"/>
                      <a:chExt cx="937222" cy="275205"/>
                    </a:xfrm>
                  </p:grpSpPr>
                  <p:grpSp>
                    <p:nvGrpSpPr>
                      <p:cNvPr id="1281" name="组合 1280"/>
                      <p:cNvGrpSpPr/>
                      <p:nvPr/>
                    </p:nvGrpSpPr>
                    <p:grpSpPr>
                      <a:xfrm>
                        <a:off x="4739678" y="3153228"/>
                        <a:ext cx="494310" cy="275205"/>
                        <a:chOff x="4739678" y="3153228"/>
                        <a:chExt cx="494310" cy="275205"/>
                      </a:xfrm>
                    </p:grpSpPr>
                    <p:cxnSp>
                      <p:nvCxnSpPr>
                        <p:cNvPr id="1285" name="直接连接符 12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6" name="直接连接符 12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82" name="组合 1281"/>
                      <p:cNvGrpSpPr/>
                      <p:nvPr/>
                    </p:nvGrpSpPr>
                    <p:grpSpPr>
                      <a:xfrm>
                        <a:off x="5182590" y="3153228"/>
                        <a:ext cx="494310" cy="275205"/>
                        <a:chOff x="4739678" y="3153228"/>
                        <a:chExt cx="494310" cy="275205"/>
                      </a:xfrm>
                    </p:grpSpPr>
                    <p:cxnSp>
                      <p:nvCxnSpPr>
                        <p:cNvPr id="1283" name="直接连接符 12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4" name="直接连接符 12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64" name="组合 1263"/>
                  <p:cNvGrpSpPr/>
                  <p:nvPr/>
                </p:nvGrpSpPr>
                <p:grpSpPr>
                  <a:xfrm>
                    <a:off x="6513213" y="3153228"/>
                    <a:ext cx="1824933" cy="275205"/>
                    <a:chOff x="4739678" y="3153228"/>
                    <a:chExt cx="1824933" cy="275205"/>
                  </a:xfrm>
                </p:grpSpPr>
                <p:grpSp>
                  <p:nvGrpSpPr>
                    <p:cNvPr id="1265" name="组合 1264"/>
                    <p:cNvGrpSpPr/>
                    <p:nvPr/>
                  </p:nvGrpSpPr>
                  <p:grpSpPr>
                    <a:xfrm>
                      <a:off x="4739678" y="3153228"/>
                      <a:ext cx="937222" cy="275205"/>
                      <a:chOff x="4739678" y="3153228"/>
                      <a:chExt cx="937222" cy="275205"/>
                    </a:xfrm>
                  </p:grpSpPr>
                  <p:grpSp>
                    <p:nvGrpSpPr>
                      <p:cNvPr id="1273" name="组合 1272"/>
                      <p:cNvGrpSpPr/>
                      <p:nvPr/>
                    </p:nvGrpSpPr>
                    <p:grpSpPr>
                      <a:xfrm>
                        <a:off x="4739678" y="3153228"/>
                        <a:ext cx="494310" cy="275205"/>
                        <a:chOff x="4739678" y="3153228"/>
                        <a:chExt cx="494310" cy="275205"/>
                      </a:xfrm>
                    </p:grpSpPr>
                    <p:cxnSp>
                      <p:nvCxnSpPr>
                        <p:cNvPr id="1277" name="直接连接符 12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78" name="直接连接符 12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74" name="组合 1273"/>
                      <p:cNvGrpSpPr/>
                      <p:nvPr/>
                    </p:nvGrpSpPr>
                    <p:grpSpPr>
                      <a:xfrm>
                        <a:off x="5182590" y="3153228"/>
                        <a:ext cx="494310" cy="275205"/>
                        <a:chOff x="4739678" y="3153228"/>
                        <a:chExt cx="494310" cy="275205"/>
                      </a:xfrm>
                    </p:grpSpPr>
                    <p:cxnSp>
                      <p:nvCxnSpPr>
                        <p:cNvPr id="1275" name="直接连接符 12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76" name="直接连接符 12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66" name="组合 1265"/>
                    <p:cNvGrpSpPr/>
                    <p:nvPr/>
                  </p:nvGrpSpPr>
                  <p:grpSpPr>
                    <a:xfrm>
                      <a:off x="5627389" y="3153228"/>
                      <a:ext cx="937222" cy="275205"/>
                      <a:chOff x="4739678" y="3153228"/>
                      <a:chExt cx="937222" cy="275205"/>
                    </a:xfrm>
                  </p:grpSpPr>
                  <p:grpSp>
                    <p:nvGrpSpPr>
                      <p:cNvPr id="1267" name="组合 1266"/>
                      <p:cNvGrpSpPr/>
                      <p:nvPr/>
                    </p:nvGrpSpPr>
                    <p:grpSpPr>
                      <a:xfrm>
                        <a:off x="4739678" y="3153228"/>
                        <a:ext cx="494310" cy="275205"/>
                        <a:chOff x="4739678" y="3153228"/>
                        <a:chExt cx="494310" cy="275205"/>
                      </a:xfrm>
                    </p:grpSpPr>
                    <p:cxnSp>
                      <p:nvCxnSpPr>
                        <p:cNvPr id="1271" name="直接连接符 12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72" name="直接连接符 12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68" name="组合 1267"/>
                      <p:cNvGrpSpPr/>
                      <p:nvPr/>
                    </p:nvGrpSpPr>
                    <p:grpSpPr>
                      <a:xfrm>
                        <a:off x="5182590" y="3153228"/>
                        <a:ext cx="494310" cy="275205"/>
                        <a:chOff x="4739678" y="3153228"/>
                        <a:chExt cx="494310" cy="275205"/>
                      </a:xfrm>
                    </p:grpSpPr>
                    <p:cxnSp>
                      <p:nvCxnSpPr>
                        <p:cNvPr id="1269" name="直接连接符 12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70" name="直接连接符 12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216" name="组合 1215"/>
              <p:cNvGrpSpPr/>
              <p:nvPr/>
            </p:nvGrpSpPr>
            <p:grpSpPr>
              <a:xfrm>
                <a:off x="7099663" y="30026"/>
                <a:ext cx="5152898" cy="275205"/>
                <a:chOff x="4739678" y="3153228"/>
                <a:chExt cx="5152898" cy="275205"/>
              </a:xfrm>
            </p:grpSpPr>
            <p:grpSp>
              <p:nvGrpSpPr>
                <p:cNvPr id="1217" name="组合 1216"/>
                <p:cNvGrpSpPr/>
                <p:nvPr/>
              </p:nvGrpSpPr>
              <p:grpSpPr>
                <a:xfrm>
                  <a:off x="4739678" y="3153228"/>
                  <a:ext cx="3598468" cy="275205"/>
                  <a:chOff x="4739678" y="3153228"/>
                  <a:chExt cx="3598468" cy="275205"/>
                </a:xfrm>
              </p:grpSpPr>
              <p:grpSp>
                <p:nvGrpSpPr>
                  <p:cNvPr id="1231" name="组合 1230"/>
                  <p:cNvGrpSpPr/>
                  <p:nvPr/>
                </p:nvGrpSpPr>
                <p:grpSpPr>
                  <a:xfrm>
                    <a:off x="4739678" y="3153228"/>
                    <a:ext cx="1824933" cy="275205"/>
                    <a:chOff x="4739678" y="3153228"/>
                    <a:chExt cx="1824933" cy="275205"/>
                  </a:xfrm>
                </p:grpSpPr>
                <p:grpSp>
                  <p:nvGrpSpPr>
                    <p:cNvPr id="1247" name="组合 1246"/>
                    <p:cNvGrpSpPr/>
                    <p:nvPr/>
                  </p:nvGrpSpPr>
                  <p:grpSpPr>
                    <a:xfrm>
                      <a:off x="4739678" y="3153228"/>
                      <a:ext cx="937222" cy="275205"/>
                      <a:chOff x="4739678" y="3153228"/>
                      <a:chExt cx="937222" cy="275205"/>
                    </a:xfrm>
                  </p:grpSpPr>
                  <p:grpSp>
                    <p:nvGrpSpPr>
                      <p:cNvPr id="1255" name="组合 1254"/>
                      <p:cNvGrpSpPr/>
                      <p:nvPr/>
                    </p:nvGrpSpPr>
                    <p:grpSpPr>
                      <a:xfrm>
                        <a:off x="4739678" y="3153228"/>
                        <a:ext cx="494310" cy="275205"/>
                        <a:chOff x="4739678" y="3153228"/>
                        <a:chExt cx="494310" cy="275205"/>
                      </a:xfrm>
                    </p:grpSpPr>
                    <p:cxnSp>
                      <p:nvCxnSpPr>
                        <p:cNvPr id="1259" name="直接连接符 12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60" name="直接连接符 12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56" name="组合 1255"/>
                      <p:cNvGrpSpPr/>
                      <p:nvPr/>
                    </p:nvGrpSpPr>
                    <p:grpSpPr>
                      <a:xfrm>
                        <a:off x="5182590" y="3153228"/>
                        <a:ext cx="494310" cy="275205"/>
                        <a:chOff x="4739678" y="3153228"/>
                        <a:chExt cx="494310" cy="275205"/>
                      </a:xfrm>
                    </p:grpSpPr>
                    <p:cxnSp>
                      <p:nvCxnSpPr>
                        <p:cNvPr id="1257" name="直接连接符 12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58" name="直接连接符 12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48" name="组合 1247"/>
                    <p:cNvGrpSpPr/>
                    <p:nvPr/>
                  </p:nvGrpSpPr>
                  <p:grpSpPr>
                    <a:xfrm>
                      <a:off x="5627389" y="3153228"/>
                      <a:ext cx="937222" cy="275205"/>
                      <a:chOff x="4739678" y="3153228"/>
                      <a:chExt cx="937222" cy="275205"/>
                    </a:xfrm>
                  </p:grpSpPr>
                  <p:grpSp>
                    <p:nvGrpSpPr>
                      <p:cNvPr id="1249" name="组合 1248"/>
                      <p:cNvGrpSpPr/>
                      <p:nvPr/>
                    </p:nvGrpSpPr>
                    <p:grpSpPr>
                      <a:xfrm>
                        <a:off x="4739678" y="3153228"/>
                        <a:ext cx="494310" cy="275205"/>
                        <a:chOff x="4739678" y="3153228"/>
                        <a:chExt cx="494310" cy="275205"/>
                      </a:xfrm>
                    </p:grpSpPr>
                    <p:cxnSp>
                      <p:nvCxnSpPr>
                        <p:cNvPr id="1253" name="直接连接符 12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54" name="直接连接符 12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50" name="组合 1249"/>
                      <p:cNvGrpSpPr/>
                      <p:nvPr/>
                    </p:nvGrpSpPr>
                    <p:grpSpPr>
                      <a:xfrm>
                        <a:off x="5182590" y="3153228"/>
                        <a:ext cx="494310" cy="275205"/>
                        <a:chOff x="4739678" y="3153228"/>
                        <a:chExt cx="494310" cy="275205"/>
                      </a:xfrm>
                    </p:grpSpPr>
                    <p:cxnSp>
                      <p:nvCxnSpPr>
                        <p:cNvPr id="1251" name="直接连接符 12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52" name="直接连接符 12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232" name="组合 1231"/>
                  <p:cNvGrpSpPr/>
                  <p:nvPr/>
                </p:nvGrpSpPr>
                <p:grpSpPr>
                  <a:xfrm>
                    <a:off x="6513213" y="3153228"/>
                    <a:ext cx="1824933" cy="275205"/>
                    <a:chOff x="4739678" y="3153228"/>
                    <a:chExt cx="1824933" cy="275205"/>
                  </a:xfrm>
                </p:grpSpPr>
                <p:grpSp>
                  <p:nvGrpSpPr>
                    <p:cNvPr id="1233" name="组合 1232"/>
                    <p:cNvGrpSpPr/>
                    <p:nvPr/>
                  </p:nvGrpSpPr>
                  <p:grpSpPr>
                    <a:xfrm>
                      <a:off x="4739678" y="3153228"/>
                      <a:ext cx="937222" cy="275205"/>
                      <a:chOff x="4739678" y="3153228"/>
                      <a:chExt cx="937222" cy="275205"/>
                    </a:xfrm>
                  </p:grpSpPr>
                  <p:grpSp>
                    <p:nvGrpSpPr>
                      <p:cNvPr id="1241" name="组合 1240"/>
                      <p:cNvGrpSpPr/>
                      <p:nvPr/>
                    </p:nvGrpSpPr>
                    <p:grpSpPr>
                      <a:xfrm>
                        <a:off x="4739678" y="3153228"/>
                        <a:ext cx="494310" cy="275205"/>
                        <a:chOff x="4739678" y="3153228"/>
                        <a:chExt cx="494310" cy="275205"/>
                      </a:xfrm>
                    </p:grpSpPr>
                    <p:cxnSp>
                      <p:nvCxnSpPr>
                        <p:cNvPr id="1245" name="直接连接符 12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46" name="直接连接符 12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42" name="组合 1241"/>
                      <p:cNvGrpSpPr/>
                      <p:nvPr/>
                    </p:nvGrpSpPr>
                    <p:grpSpPr>
                      <a:xfrm>
                        <a:off x="5182590" y="3153228"/>
                        <a:ext cx="494310" cy="275205"/>
                        <a:chOff x="4739678" y="3153228"/>
                        <a:chExt cx="494310" cy="275205"/>
                      </a:xfrm>
                    </p:grpSpPr>
                    <p:cxnSp>
                      <p:nvCxnSpPr>
                        <p:cNvPr id="1243" name="直接连接符 12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44" name="直接连接符 12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34" name="组合 1233"/>
                    <p:cNvGrpSpPr/>
                    <p:nvPr/>
                  </p:nvGrpSpPr>
                  <p:grpSpPr>
                    <a:xfrm>
                      <a:off x="5627389" y="3153228"/>
                      <a:ext cx="937222" cy="275205"/>
                      <a:chOff x="4739678" y="3153228"/>
                      <a:chExt cx="937222" cy="275205"/>
                    </a:xfrm>
                  </p:grpSpPr>
                  <p:grpSp>
                    <p:nvGrpSpPr>
                      <p:cNvPr id="1235" name="组合 1234"/>
                      <p:cNvGrpSpPr/>
                      <p:nvPr/>
                    </p:nvGrpSpPr>
                    <p:grpSpPr>
                      <a:xfrm>
                        <a:off x="4739678" y="3153228"/>
                        <a:ext cx="494310" cy="275205"/>
                        <a:chOff x="4739678" y="3153228"/>
                        <a:chExt cx="494310" cy="275205"/>
                      </a:xfrm>
                    </p:grpSpPr>
                    <p:cxnSp>
                      <p:nvCxnSpPr>
                        <p:cNvPr id="1239" name="直接连接符 12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40" name="直接连接符 12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36" name="组合 1235"/>
                      <p:cNvGrpSpPr/>
                      <p:nvPr/>
                    </p:nvGrpSpPr>
                    <p:grpSpPr>
                      <a:xfrm>
                        <a:off x="5182590" y="3153228"/>
                        <a:ext cx="494310" cy="275205"/>
                        <a:chOff x="4739678" y="3153228"/>
                        <a:chExt cx="494310" cy="275205"/>
                      </a:xfrm>
                    </p:grpSpPr>
                    <p:cxnSp>
                      <p:nvCxnSpPr>
                        <p:cNvPr id="1237" name="直接连接符 12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38" name="直接连接符 12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218" name="组合 1217"/>
                <p:cNvGrpSpPr/>
                <p:nvPr/>
              </p:nvGrpSpPr>
              <p:grpSpPr>
                <a:xfrm>
                  <a:off x="8286748" y="3153228"/>
                  <a:ext cx="1605828" cy="275205"/>
                  <a:chOff x="4739678" y="3153228"/>
                  <a:chExt cx="1605828" cy="275205"/>
                </a:xfrm>
              </p:grpSpPr>
              <p:grpSp>
                <p:nvGrpSpPr>
                  <p:cNvPr id="1219" name="组合 1218"/>
                  <p:cNvGrpSpPr/>
                  <p:nvPr/>
                </p:nvGrpSpPr>
                <p:grpSpPr>
                  <a:xfrm>
                    <a:off x="4739678" y="3153228"/>
                    <a:ext cx="937222" cy="275205"/>
                    <a:chOff x="4739678" y="3153228"/>
                    <a:chExt cx="937222" cy="275205"/>
                  </a:xfrm>
                </p:grpSpPr>
                <p:grpSp>
                  <p:nvGrpSpPr>
                    <p:cNvPr id="1225" name="组合 1224"/>
                    <p:cNvGrpSpPr/>
                    <p:nvPr/>
                  </p:nvGrpSpPr>
                  <p:grpSpPr>
                    <a:xfrm>
                      <a:off x="4739678" y="3153228"/>
                      <a:ext cx="494310" cy="275205"/>
                      <a:chOff x="4739678" y="3153228"/>
                      <a:chExt cx="494310" cy="275205"/>
                    </a:xfrm>
                  </p:grpSpPr>
                  <p:cxnSp>
                    <p:nvCxnSpPr>
                      <p:cNvPr id="1229" name="直接连接符 12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30" name="直接连接符 12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26" name="组合 1225"/>
                    <p:cNvGrpSpPr/>
                    <p:nvPr/>
                  </p:nvGrpSpPr>
                  <p:grpSpPr>
                    <a:xfrm>
                      <a:off x="5182590" y="3153228"/>
                      <a:ext cx="494310" cy="275205"/>
                      <a:chOff x="4739678" y="3153228"/>
                      <a:chExt cx="494310" cy="275205"/>
                    </a:xfrm>
                  </p:grpSpPr>
                  <p:cxnSp>
                    <p:nvCxnSpPr>
                      <p:cNvPr id="1227" name="直接连接符 12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28" name="直接连接符 12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20" name="组合 1219"/>
                  <p:cNvGrpSpPr/>
                  <p:nvPr/>
                </p:nvGrpSpPr>
                <p:grpSpPr>
                  <a:xfrm>
                    <a:off x="5627389" y="3153228"/>
                    <a:ext cx="718117" cy="275205"/>
                    <a:chOff x="4739678" y="3153228"/>
                    <a:chExt cx="718117" cy="275205"/>
                  </a:xfrm>
                </p:grpSpPr>
                <p:grpSp>
                  <p:nvGrpSpPr>
                    <p:cNvPr id="1221" name="组合 1220"/>
                    <p:cNvGrpSpPr/>
                    <p:nvPr/>
                  </p:nvGrpSpPr>
                  <p:grpSpPr>
                    <a:xfrm>
                      <a:off x="4739678" y="3153228"/>
                      <a:ext cx="494310" cy="275205"/>
                      <a:chOff x="4739678" y="3153228"/>
                      <a:chExt cx="494310" cy="275205"/>
                    </a:xfrm>
                  </p:grpSpPr>
                  <p:cxnSp>
                    <p:nvCxnSpPr>
                      <p:cNvPr id="1223" name="直接连接符 12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24" name="直接连接符 12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222" name="直接连接符 1221"/>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 name="组合 15"/>
            <p:cNvGrpSpPr/>
            <p:nvPr/>
          </p:nvGrpSpPr>
          <p:grpSpPr>
            <a:xfrm>
              <a:off x="-60960" y="2716619"/>
              <a:ext cx="12313920" cy="275205"/>
              <a:chOff x="0" y="30026"/>
              <a:chExt cx="12252561" cy="275205"/>
            </a:xfrm>
          </p:grpSpPr>
          <p:grpSp>
            <p:nvGrpSpPr>
              <p:cNvPr id="1107" name="组合 1106"/>
              <p:cNvGrpSpPr/>
              <p:nvPr/>
            </p:nvGrpSpPr>
            <p:grpSpPr>
              <a:xfrm>
                <a:off x="0" y="30026"/>
                <a:ext cx="7145538" cy="275205"/>
                <a:chOff x="4739678" y="3153228"/>
                <a:chExt cx="7145538" cy="275205"/>
              </a:xfrm>
            </p:grpSpPr>
            <p:grpSp>
              <p:nvGrpSpPr>
                <p:cNvPr id="1153" name="组合 1152"/>
                <p:cNvGrpSpPr/>
                <p:nvPr/>
              </p:nvGrpSpPr>
              <p:grpSpPr>
                <a:xfrm>
                  <a:off x="4739678" y="3153228"/>
                  <a:ext cx="3598468" cy="275205"/>
                  <a:chOff x="4739678" y="3153228"/>
                  <a:chExt cx="3598468" cy="275205"/>
                </a:xfrm>
              </p:grpSpPr>
              <p:grpSp>
                <p:nvGrpSpPr>
                  <p:cNvPr id="1185" name="组合 1184"/>
                  <p:cNvGrpSpPr/>
                  <p:nvPr/>
                </p:nvGrpSpPr>
                <p:grpSpPr>
                  <a:xfrm>
                    <a:off x="4739678" y="3153228"/>
                    <a:ext cx="1824933" cy="275205"/>
                    <a:chOff x="4739678" y="3153228"/>
                    <a:chExt cx="1824933" cy="275205"/>
                  </a:xfrm>
                </p:grpSpPr>
                <p:grpSp>
                  <p:nvGrpSpPr>
                    <p:cNvPr id="1201" name="组合 1200"/>
                    <p:cNvGrpSpPr/>
                    <p:nvPr/>
                  </p:nvGrpSpPr>
                  <p:grpSpPr>
                    <a:xfrm>
                      <a:off x="4739678" y="3153228"/>
                      <a:ext cx="937222" cy="275205"/>
                      <a:chOff x="4739678" y="3153228"/>
                      <a:chExt cx="937222" cy="275205"/>
                    </a:xfrm>
                  </p:grpSpPr>
                  <p:grpSp>
                    <p:nvGrpSpPr>
                      <p:cNvPr id="1209" name="组合 1208"/>
                      <p:cNvGrpSpPr/>
                      <p:nvPr/>
                    </p:nvGrpSpPr>
                    <p:grpSpPr>
                      <a:xfrm>
                        <a:off x="4739678" y="3153228"/>
                        <a:ext cx="494310" cy="275205"/>
                        <a:chOff x="4739678" y="3153228"/>
                        <a:chExt cx="494310" cy="275205"/>
                      </a:xfrm>
                    </p:grpSpPr>
                    <p:cxnSp>
                      <p:nvCxnSpPr>
                        <p:cNvPr id="1213" name="直接连接符 12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14" name="直接连接符 12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10" name="组合 1209"/>
                      <p:cNvGrpSpPr/>
                      <p:nvPr/>
                    </p:nvGrpSpPr>
                    <p:grpSpPr>
                      <a:xfrm>
                        <a:off x="5182590" y="3153228"/>
                        <a:ext cx="494310" cy="275205"/>
                        <a:chOff x="4739678" y="3153228"/>
                        <a:chExt cx="494310" cy="275205"/>
                      </a:xfrm>
                    </p:grpSpPr>
                    <p:cxnSp>
                      <p:nvCxnSpPr>
                        <p:cNvPr id="1211" name="直接连接符 12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12" name="直接连接符 12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02" name="组合 1201"/>
                    <p:cNvGrpSpPr/>
                    <p:nvPr/>
                  </p:nvGrpSpPr>
                  <p:grpSpPr>
                    <a:xfrm>
                      <a:off x="5627389" y="3153228"/>
                      <a:ext cx="937222" cy="275205"/>
                      <a:chOff x="4739678" y="3153228"/>
                      <a:chExt cx="937222" cy="275205"/>
                    </a:xfrm>
                  </p:grpSpPr>
                  <p:grpSp>
                    <p:nvGrpSpPr>
                      <p:cNvPr id="1203" name="组合 1202"/>
                      <p:cNvGrpSpPr/>
                      <p:nvPr/>
                    </p:nvGrpSpPr>
                    <p:grpSpPr>
                      <a:xfrm>
                        <a:off x="4739678" y="3153228"/>
                        <a:ext cx="494310" cy="275205"/>
                        <a:chOff x="4739678" y="3153228"/>
                        <a:chExt cx="494310" cy="275205"/>
                      </a:xfrm>
                    </p:grpSpPr>
                    <p:cxnSp>
                      <p:nvCxnSpPr>
                        <p:cNvPr id="1207" name="直接连接符 12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08" name="直接连接符 12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04" name="组合 1203"/>
                      <p:cNvGrpSpPr/>
                      <p:nvPr/>
                    </p:nvGrpSpPr>
                    <p:grpSpPr>
                      <a:xfrm>
                        <a:off x="5182590" y="3153228"/>
                        <a:ext cx="494310" cy="275205"/>
                        <a:chOff x="4739678" y="3153228"/>
                        <a:chExt cx="494310" cy="275205"/>
                      </a:xfrm>
                    </p:grpSpPr>
                    <p:cxnSp>
                      <p:nvCxnSpPr>
                        <p:cNvPr id="1205" name="直接连接符 12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06" name="直接连接符 12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86" name="组合 1185"/>
                  <p:cNvGrpSpPr/>
                  <p:nvPr/>
                </p:nvGrpSpPr>
                <p:grpSpPr>
                  <a:xfrm>
                    <a:off x="6513213" y="3153228"/>
                    <a:ext cx="1824933" cy="275205"/>
                    <a:chOff x="4739678" y="3153228"/>
                    <a:chExt cx="1824933" cy="275205"/>
                  </a:xfrm>
                </p:grpSpPr>
                <p:grpSp>
                  <p:nvGrpSpPr>
                    <p:cNvPr id="1187" name="组合 1186"/>
                    <p:cNvGrpSpPr/>
                    <p:nvPr/>
                  </p:nvGrpSpPr>
                  <p:grpSpPr>
                    <a:xfrm>
                      <a:off x="4739678" y="3153228"/>
                      <a:ext cx="937222" cy="275205"/>
                      <a:chOff x="4739678" y="3153228"/>
                      <a:chExt cx="937222" cy="275205"/>
                    </a:xfrm>
                  </p:grpSpPr>
                  <p:grpSp>
                    <p:nvGrpSpPr>
                      <p:cNvPr id="1195" name="组合 1194"/>
                      <p:cNvGrpSpPr/>
                      <p:nvPr/>
                    </p:nvGrpSpPr>
                    <p:grpSpPr>
                      <a:xfrm>
                        <a:off x="4739678" y="3153228"/>
                        <a:ext cx="494310" cy="275205"/>
                        <a:chOff x="4739678" y="3153228"/>
                        <a:chExt cx="494310" cy="275205"/>
                      </a:xfrm>
                    </p:grpSpPr>
                    <p:cxnSp>
                      <p:nvCxnSpPr>
                        <p:cNvPr id="1199" name="直接连接符 11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00" name="直接连接符 11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96" name="组合 1195"/>
                      <p:cNvGrpSpPr/>
                      <p:nvPr/>
                    </p:nvGrpSpPr>
                    <p:grpSpPr>
                      <a:xfrm>
                        <a:off x="5182590" y="3153228"/>
                        <a:ext cx="494310" cy="275205"/>
                        <a:chOff x="4739678" y="3153228"/>
                        <a:chExt cx="494310" cy="275205"/>
                      </a:xfrm>
                    </p:grpSpPr>
                    <p:cxnSp>
                      <p:nvCxnSpPr>
                        <p:cNvPr id="1197" name="直接连接符 11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98" name="直接连接符 11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8" name="组合 1187"/>
                    <p:cNvGrpSpPr/>
                    <p:nvPr/>
                  </p:nvGrpSpPr>
                  <p:grpSpPr>
                    <a:xfrm>
                      <a:off x="5627389" y="3153228"/>
                      <a:ext cx="937222" cy="275205"/>
                      <a:chOff x="4739678" y="3153228"/>
                      <a:chExt cx="937222" cy="275205"/>
                    </a:xfrm>
                  </p:grpSpPr>
                  <p:grpSp>
                    <p:nvGrpSpPr>
                      <p:cNvPr id="1189" name="组合 1188"/>
                      <p:cNvGrpSpPr/>
                      <p:nvPr/>
                    </p:nvGrpSpPr>
                    <p:grpSpPr>
                      <a:xfrm>
                        <a:off x="4739678" y="3153228"/>
                        <a:ext cx="494310" cy="275205"/>
                        <a:chOff x="4739678" y="3153228"/>
                        <a:chExt cx="494310" cy="275205"/>
                      </a:xfrm>
                    </p:grpSpPr>
                    <p:cxnSp>
                      <p:nvCxnSpPr>
                        <p:cNvPr id="1193" name="直接连接符 11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94" name="直接连接符 11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90" name="组合 1189"/>
                      <p:cNvGrpSpPr/>
                      <p:nvPr/>
                    </p:nvGrpSpPr>
                    <p:grpSpPr>
                      <a:xfrm>
                        <a:off x="5182590" y="3153228"/>
                        <a:ext cx="494310" cy="275205"/>
                        <a:chOff x="4739678" y="3153228"/>
                        <a:chExt cx="494310" cy="275205"/>
                      </a:xfrm>
                    </p:grpSpPr>
                    <p:cxnSp>
                      <p:nvCxnSpPr>
                        <p:cNvPr id="1191" name="直接连接符 11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92" name="直接连接符 11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54" name="组合 1153"/>
                <p:cNvGrpSpPr/>
                <p:nvPr/>
              </p:nvGrpSpPr>
              <p:grpSpPr>
                <a:xfrm>
                  <a:off x="8286748" y="3153228"/>
                  <a:ext cx="3598468" cy="275205"/>
                  <a:chOff x="4739678" y="3153228"/>
                  <a:chExt cx="3598468" cy="275205"/>
                </a:xfrm>
              </p:grpSpPr>
              <p:grpSp>
                <p:nvGrpSpPr>
                  <p:cNvPr id="1155" name="组合 1154"/>
                  <p:cNvGrpSpPr/>
                  <p:nvPr/>
                </p:nvGrpSpPr>
                <p:grpSpPr>
                  <a:xfrm>
                    <a:off x="4739678" y="3153228"/>
                    <a:ext cx="1824933" cy="275205"/>
                    <a:chOff x="4739678" y="3153228"/>
                    <a:chExt cx="1824933" cy="275205"/>
                  </a:xfrm>
                </p:grpSpPr>
                <p:grpSp>
                  <p:nvGrpSpPr>
                    <p:cNvPr id="1171" name="组合 1170"/>
                    <p:cNvGrpSpPr/>
                    <p:nvPr/>
                  </p:nvGrpSpPr>
                  <p:grpSpPr>
                    <a:xfrm>
                      <a:off x="4739678" y="3153228"/>
                      <a:ext cx="937222" cy="275205"/>
                      <a:chOff x="4739678" y="3153228"/>
                      <a:chExt cx="937222" cy="275205"/>
                    </a:xfrm>
                  </p:grpSpPr>
                  <p:grpSp>
                    <p:nvGrpSpPr>
                      <p:cNvPr id="1179" name="组合 1178"/>
                      <p:cNvGrpSpPr/>
                      <p:nvPr/>
                    </p:nvGrpSpPr>
                    <p:grpSpPr>
                      <a:xfrm>
                        <a:off x="4739678" y="3153228"/>
                        <a:ext cx="494310" cy="275205"/>
                        <a:chOff x="4739678" y="3153228"/>
                        <a:chExt cx="494310" cy="275205"/>
                      </a:xfrm>
                    </p:grpSpPr>
                    <p:cxnSp>
                      <p:nvCxnSpPr>
                        <p:cNvPr id="1183" name="直接连接符 11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84" name="直接连接符 11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80" name="组合 1179"/>
                      <p:cNvGrpSpPr/>
                      <p:nvPr/>
                    </p:nvGrpSpPr>
                    <p:grpSpPr>
                      <a:xfrm>
                        <a:off x="5182590" y="3153228"/>
                        <a:ext cx="494310" cy="275205"/>
                        <a:chOff x="4739678" y="3153228"/>
                        <a:chExt cx="494310" cy="275205"/>
                      </a:xfrm>
                    </p:grpSpPr>
                    <p:cxnSp>
                      <p:nvCxnSpPr>
                        <p:cNvPr id="1181" name="直接连接符 11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82" name="直接连接符 11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72" name="组合 1171"/>
                    <p:cNvGrpSpPr/>
                    <p:nvPr/>
                  </p:nvGrpSpPr>
                  <p:grpSpPr>
                    <a:xfrm>
                      <a:off x="5627389" y="3153228"/>
                      <a:ext cx="937222" cy="275205"/>
                      <a:chOff x="4739678" y="3153228"/>
                      <a:chExt cx="937222" cy="275205"/>
                    </a:xfrm>
                  </p:grpSpPr>
                  <p:grpSp>
                    <p:nvGrpSpPr>
                      <p:cNvPr id="1173" name="组合 1172"/>
                      <p:cNvGrpSpPr/>
                      <p:nvPr/>
                    </p:nvGrpSpPr>
                    <p:grpSpPr>
                      <a:xfrm>
                        <a:off x="4739678" y="3153228"/>
                        <a:ext cx="494310" cy="275205"/>
                        <a:chOff x="4739678" y="3153228"/>
                        <a:chExt cx="494310" cy="275205"/>
                      </a:xfrm>
                    </p:grpSpPr>
                    <p:cxnSp>
                      <p:nvCxnSpPr>
                        <p:cNvPr id="1177" name="直接连接符 11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78" name="直接连接符 11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74" name="组合 1173"/>
                      <p:cNvGrpSpPr/>
                      <p:nvPr/>
                    </p:nvGrpSpPr>
                    <p:grpSpPr>
                      <a:xfrm>
                        <a:off x="5182590" y="3153228"/>
                        <a:ext cx="494310" cy="275205"/>
                        <a:chOff x="4739678" y="3153228"/>
                        <a:chExt cx="494310" cy="275205"/>
                      </a:xfrm>
                    </p:grpSpPr>
                    <p:cxnSp>
                      <p:nvCxnSpPr>
                        <p:cNvPr id="1175" name="直接连接符 11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76" name="直接连接符 11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56" name="组合 1155"/>
                  <p:cNvGrpSpPr/>
                  <p:nvPr/>
                </p:nvGrpSpPr>
                <p:grpSpPr>
                  <a:xfrm>
                    <a:off x="6513213" y="3153228"/>
                    <a:ext cx="1824933" cy="275205"/>
                    <a:chOff x="4739678" y="3153228"/>
                    <a:chExt cx="1824933" cy="275205"/>
                  </a:xfrm>
                </p:grpSpPr>
                <p:grpSp>
                  <p:nvGrpSpPr>
                    <p:cNvPr id="1157" name="组合 1156"/>
                    <p:cNvGrpSpPr/>
                    <p:nvPr/>
                  </p:nvGrpSpPr>
                  <p:grpSpPr>
                    <a:xfrm>
                      <a:off x="4739678" y="3153228"/>
                      <a:ext cx="937222" cy="275205"/>
                      <a:chOff x="4739678" y="3153228"/>
                      <a:chExt cx="937222" cy="275205"/>
                    </a:xfrm>
                  </p:grpSpPr>
                  <p:grpSp>
                    <p:nvGrpSpPr>
                      <p:cNvPr id="1165" name="组合 1164"/>
                      <p:cNvGrpSpPr/>
                      <p:nvPr/>
                    </p:nvGrpSpPr>
                    <p:grpSpPr>
                      <a:xfrm>
                        <a:off x="4739678" y="3153228"/>
                        <a:ext cx="494310" cy="275205"/>
                        <a:chOff x="4739678" y="3153228"/>
                        <a:chExt cx="494310" cy="275205"/>
                      </a:xfrm>
                    </p:grpSpPr>
                    <p:cxnSp>
                      <p:nvCxnSpPr>
                        <p:cNvPr id="1169" name="直接连接符 11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70" name="直接连接符 11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66" name="组合 1165"/>
                      <p:cNvGrpSpPr/>
                      <p:nvPr/>
                    </p:nvGrpSpPr>
                    <p:grpSpPr>
                      <a:xfrm>
                        <a:off x="5182590" y="3153228"/>
                        <a:ext cx="494310" cy="275205"/>
                        <a:chOff x="4739678" y="3153228"/>
                        <a:chExt cx="494310" cy="275205"/>
                      </a:xfrm>
                    </p:grpSpPr>
                    <p:cxnSp>
                      <p:nvCxnSpPr>
                        <p:cNvPr id="1167" name="直接连接符 11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68" name="直接连接符 11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58" name="组合 1157"/>
                    <p:cNvGrpSpPr/>
                    <p:nvPr/>
                  </p:nvGrpSpPr>
                  <p:grpSpPr>
                    <a:xfrm>
                      <a:off x="5627389" y="3153228"/>
                      <a:ext cx="937222" cy="275205"/>
                      <a:chOff x="4739678" y="3153228"/>
                      <a:chExt cx="937222" cy="275205"/>
                    </a:xfrm>
                  </p:grpSpPr>
                  <p:grpSp>
                    <p:nvGrpSpPr>
                      <p:cNvPr id="1159" name="组合 1158"/>
                      <p:cNvGrpSpPr/>
                      <p:nvPr/>
                    </p:nvGrpSpPr>
                    <p:grpSpPr>
                      <a:xfrm>
                        <a:off x="4739678" y="3153228"/>
                        <a:ext cx="494310" cy="275205"/>
                        <a:chOff x="4739678" y="3153228"/>
                        <a:chExt cx="494310" cy="275205"/>
                      </a:xfrm>
                    </p:grpSpPr>
                    <p:cxnSp>
                      <p:nvCxnSpPr>
                        <p:cNvPr id="1163" name="直接连接符 11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64" name="直接连接符 11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60" name="组合 1159"/>
                      <p:cNvGrpSpPr/>
                      <p:nvPr/>
                    </p:nvGrpSpPr>
                    <p:grpSpPr>
                      <a:xfrm>
                        <a:off x="5182590" y="3153228"/>
                        <a:ext cx="494310" cy="275205"/>
                        <a:chOff x="4739678" y="3153228"/>
                        <a:chExt cx="494310" cy="275205"/>
                      </a:xfrm>
                    </p:grpSpPr>
                    <p:cxnSp>
                      <p:nvCxnSpPr>
                        <p:cNvPr id="1161" name="直接连接符 11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62" name="直接连接符 11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108" name="组合 1107"/>
              <p:cNvGrpSpPr/>
              <p:nvPr/>
            </p:nvGrpSpPr>
            <p:grpSpPr>
              <a:xfrm>
                <a:off x="7099663" y="30026"/>
                <a:ext cx="5152898" cy="275205"/>
                <a:chOff x="4739678" y="3153228"/>
                <a:chExt cx="5152898" cy="275205"/>
              </a:xfrm>
            </p:grpSpPr>
            <p:grpSp>
              <p:nvGrpSpPr>
                <p:cNvPr id="1109" name="组合 1108"/>
                <p:cNvGrpSpPr/>
                <p:nvPr/>
              </p:nvGrpSpPr>
              <p:grpSpPr>
                <a:xfrm>
                  <a:off x="4739678" y="3153228"/>
                  <a:ext cx="3598468" cy="275205"/>
                  <a:chOff x="4739678" y="3153228"/>
                  <a:chExt cx="3598468" cy="275205"/>
                </a:xfrm>
              </p:grpSpPr>
              <p:grpSp>
                <p:nvGrpSpPr>
                  <p:cNvPr id="1123" name="组合 1122"/>
                  <p:cNvGrpSpPr/>
                  <p:nvPr/>
                </p:nvGrpSpPr>
                <p:grpSpPr>
                  <a:xfrm>
                    <a:off x="4739678" y="3153228"/>
                    <a:ext cx="1824933" cy="275205"/>
                    <a:chOff x="4739678" y="3153228"/>
                    <a:chExt cx="1824933" cy="275205"/>
                  </a:xfrm>
                </p:grpSpPr>
                <p:grpSp>
                  <p:nvGrpSpPr>
                    <p:cNvPr id="1139" name="组合 1138"/>
                    <p:cNvGrpSpPr/>
                    <p:nvPr/>
                  </p:nvGrpSpPr>
                  <p:grpSpPr>
                    <a:xfrm>
                      <a:off x="4739678" y="3153228"/>
                      <a:ext cx="937222" cy="275205"/>
                      <a:chOff x="4739678" y="3153228"/>
                      <a:chExt cx="937222" cy="275205"/>
                    </a:xfrm>
                  </p:grpSpPr>
                  <p:grpSp>
                    <p:nvGrpSpPr>
                      <p:cNvPr id="1147" name="组合 1146"/>
                      <p:cNvGrpSpPr/>
                      <p:nvPr/>
                    </p:nvGrpSpPr>
                    <p:grpSpPr>
                      <a:xfrm>
                        <a:off x="4739678" y="3153228"/>
                        <a:ext cx="494310" cy="275205"/>
                        <a:chOff x="4739678" y="3153228"/>
                        <a:chExt cx="494310" cy="275205"/>
                      </a:xfrm>
                    </p:grpSpPr>
                    <p:cxnSp>
                      <p:nvCxnSpPr>
                        <p:cNvPr id="1151" name="直接连接符 11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52" name="直接连接符 11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48" name="组合 1147"/>
                      <p:cNvGrpSpPr/>
                      <p:nvPr/>
                    </p:nvGrpSpPr>
                    <p:grpSpPr>
                      <a:xfrm>
                        <a:off x="5182590" y="3153228"/>
                        <a:ext cx="494310" cy="275205"/>
                        <a:chOff x="4739678" y="3153228"/>
                        <a:chExt cx="494310" cy="275205"/>
                      </a:xfrm>
                    </p:grpSpPr>
                    <p:cxnSp>
                      <p:nvCxnSpPr>
                        <p:cNvPr id="1149" name="直接连接符 11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50" name="直接连接符 11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40" name="组合 1139"/>
                    <p:cNvGrpSpPr/>
                    <p:nvPr/>
                  </p:nvGrpSpPr>
                  <p:grpSpPr>
                    <a:xfrm>
                      <a:off x="5627389" y="3153228"/>
                      <a:ext cx="937222" cy="275205"/>
                      <a:chOff x="4739678" y="3153228"/>
                      <a:chExt cx="937222" cy="275205"/>
                    </a:xfrm>
                  </p:grpSpPr>
                  <p:grpSp>
                    <p:nvGrpSpPr>
                      <p:cNvPr id="1141" name="组合 1140"/>
                      <p:cNvGrpSpPr/>
                      <p:nvPr/>
                    </p:nvGrpSpPr>
                    <p:grpSpPr>
                      <a:xfrm>
                        <a:off x="4739678" y="3153228"/>
                        <a:ext cx="494310" cy="275205"/>
                        <a:chOff x="4739678" y="3153228"/>
                        <a:chExt cx="494310" cy="275205"/>
                      </a:xfrm>
                    </p:grpSpPr>
                    <p:cxnSp>
                      <p:nvCxnSpPr>
                        <p:cNvPr id="1145" name="直接连接符 11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46" name="直接连接符 11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42" name="组合 1141"/>
                      <p:cNvGrpSpPr/>
                      <p:nvPr/>
                    </p:nvGrpSpPr>
                    <p:grpSpPr>
                      <a:xfrm>
                        <a:off x="5182590" y="3153228"/>
                        <a:ext cx="494310" cy="275205"/>
                        <a:chOff x="4739678" y="3153228"/>
                        <a:chExt cx="494310" cy="275205"/>
                      </a:xfrm>
                    </p:grpSpPr>
                    <p:cxnSp>
                      <p:nvCxnSpPr>
                        <p:cNvPr id="1143" name="直接连接符 11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44" name="直接连接符 11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24" name="组合 1123"/>
                  <p:cNvGrpSpPr/>
                  <p:nvPr/>
                </p:nvGrpSpPr>
                <p:grpSpPr>
                  <a:xfrm>
                    <a:off x="6513213" y="3153228"/>
                    <a:ext cx="1824933" cy="275205"/>
                    <a:chOff x="4739678" y="3153228"/>
                    <a:chExt cx="1824933" cy="275205"/>
                  </a:xfrm>
                </p:grpSpPr>
                <p:grpSp>
                  <p:nvGrpSpPr>
                    <p:cNvPr id="1125" name="组合 1124"/>
                    <p:cNvGrpSpPr/>
                    <p:nvPr/>
                  </p:nvGrpSpPr>
                  <p:grpSpPr>
                    <a:xfrm>
                      <a:off x="4739678" y="3153228"/>
                      <a:ext cx="937222" cy="275205"/>
                      <a:chOff x="4739678" y="3153228"/>
                      <a:chExt cx="937222" cy="275205"/>
                    </a:xfrm>
                  </p:grpSpPr>
                  <p:grpSp>
                    <p:nvGrpSpPr>
                      <p:cNvPr id="1133" name="组合 1132"/>
                      <p:cNvGrpSpPr/>
                      <p:nvPr/>
                    </p:nvGrpSpPr>
                    <p:grpSpPr>
                      <a:xfrm>
                        <a:off x="4739678" y="3153228"/>
                        <a:ext cx="494310" cy="275205"/>
                        <a:chOff x="4739678" y="3153228"/>
                        <a:chExt cx="494310" cy="275205"/>
                      </a:xfrm>
                    </p:grpSpPr>
                    <p:cxnSp>
                      <p:nvCxnSpPr>
                        <p:cNvPr id="1137" name="直接连接符 11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38" name="直接连接符 11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34" name="组合 1133"/>
                      <p:cNvGrpSpPr/>
                      <p:nvPr/>
                    </p:nvGrpSpPr>
                    <p:grpSpPr>
                      <a:xfrm>
                        <a:off x="5182590" y="3153228"/>
                        <a:ext cx="494310" cy="275205"/>
                        <a:chOff x="4739678" y="3153228"/>
                        <a:chExt cx="494310" cy="275205"/>
                      </a:xfrm>
                    </p:grpSpPr>
                    <p:cxnSp>
                      <p:nvCxnSpPr>
                        <p:cNvPr id="1135" name="直接连接符 11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36" name="直接连接符 11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6" name="组合 1125"/>
                    <p:cNvGrpSpPr/>
                    <p:nvPr/>
                  </p:nvGrpSpPr>
                  <p:grpSpPr>
                    <a:xfrm>
                      <a:off x="5627389" y="3153228"/>
                      <a:ext cx="937222" cy="275205"/>
                      <a:chOff x="4739678" y="3153228"/>
                      <a:chExt cx="937222" cy="275205"/>
                    </a:xfrm>
                  </p:grpSpPr>
                  <p:grpSp>
                    <p:nvGrpSpPr>
                      <p:cNvPr id="1127" name="组合 1126"/>
                      <p:cNvGrpSpPr/>
                      <p:nvPr/>
                    </p:nvGrpSpPr>
                    <p:grpSpPr>
                      <a:xfrm>
                        <a:off x="4739678" y="3153228"/>
                        <a:ext cx="494310" cy="275205"/>
                        <a:chOff x="4739678" y="3153228"/>
                        <a:chExt cx="494310" cy="275205"/>
                      </a:xfrm>
                    </p:grpSpPr>
                    <p:cxnSp>
                      <p:nvCxnSpPr>
                        <p:cNvPr id="1131" name="直接连接符 11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32" name="直接连接符 11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28" name="组合 1127"/>
                      <p:cNvGrpSpPr/>
                      <p:nvPr/>
                    </p:nvGrpSpPr>
                    <p:grpSpPr>
                      <a:xfrm>
                        <a:off x="5182590" y="3153228"/>
                        <a:ext cx="494310" cy="275205"/>
                        <a:chOff x="4739678" y="3153228"/>
                        <a:chExt cx="494310" cy="275205"/>
                      </a:xfrm>
                    </p:grpSpPr>
                    <p:cxnSp>
                      <p:nvCxnSpPr>
                        <p:cNvPr id="1129" name="直接连接符 11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30" name="直接连接符 11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10" name="组合 1109"/>
                <p:cNvGrpSpPr/>
                <p:nvPr/>
              </p:nvGrpSpPr>
              <p:grpSpPr>
                <a:xfrm>
                  <a:off x="8286748" y="3153228"/>
                  <a:ext cx="1605828" cy="275205"/>
                  <a:chOff x="4739678" y="3153228"/>
                  <a:chExt cx="1605828" cy="275205"/>
                </a:xfrm>
              </p:grpSpPr>
              <p:grpSp>
                <p:nvGrpSpPr>
                  <p:cNvPr id="1111" name="组合 1110"/>
                  <p:cNvGrpSpPr/>
                  <p:nvPr/>
                </p:nvGrpSpPr>
                <p:grpSpPr>
                  <a:xfrm>
                    <a:off x="4739678" y="3153228"/>
                    <a:ext cx="937222" cy="275205"/>
                    <a:chOff x="4739678" y="3153228"/>
                    <a:chExt cx="937222" cy="275205"/>
                  </a:xfrm>
                </p:grpSpPr>
                <p:grpSp>
                  <p:nvGrpSpPr>
                    <p:cNvPr id="1117" name="组合 1116"/>
                    <p:cNvGrpSpPr/>
                    <p:nvPr/>
                  </p:nvGrpSpPr>
                  <p:grpSpPr>
                    <a:xfrm>
                      <a:off x="4739678" y="3153228"/>
                      <a:ext cx="494310" cy="275205"/>
                      <a:chOff x="4739678" y="3153228"/>
                      <a:chExt cx="494310" cy="275205"/>
                    </a:xfrm>
                  </p:grpSpPr>
                  <p:cxnSp>
                    <p:nvCxnSpPr>
                      <p:cNvPr id="1121" name="直接连接符 11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22" name="直接连接符 11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18" name="组合 1117"/>
                    <p:cNvGrpSpPr/>
                    <p:nvPr/>
                  </p:nvGrpSpPr>
                  <p:grpSpPr>
                    <a:xfrm>
                      <a:off x="5182590" y="3153228"/>
                      <a:ext cx="494310" cy="275205"/>
                      <a:chOff x="4739678" y="3153228"/>
                      <a:chExt cx="494310" cy="275205"/>
                    </a:xfrm>
                  </p:grpSpPr>
                  <p:cxnSp>
                    <p:nvCxnSpPr>
                      <p:cNvPr id="1119" name="直接连接符 11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20" name="直接连接符 11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2" name="组合 1111"/>
                  <p:cNvGrpSpPr/>
                  <p:nvPr/>
                </p:nvGrpSpPr>
                <p:grpSpPr>
                  <a:xfrm>
                    <a:off x="5627389" y="3153228"/>
                    <a:ext cx="718117" cy="275205"/>
                    <a:chOff x="4739678" y="3153228"/>
                    <a:chExt cx="718117" cy="275205"/>
                  </a:xfrm>
                </p:grpSpPr>
                <p:grpSp>
                  <p:nvGrpSpPr>
                    <p:cNvPr id="1113" name="组合 1112"/>
                    <p:cNvGrpSpPr/>
                    <p:nvPr/>
                  </p:nvGrpSpPr>
                  <p:grpSpPr>
                    <a:xfrm>
                      <a:off x="4739678" y="3153228"/>
                      <a:ext cx="494310" cy="275205"/>
                      <a:chOff x="4739678" y="3153228"/>
                      <a:chExt cx="494310" cy="275205"/>
                    </a:xfrm>
                  </p:grpSpPr>
                  <p:cxnSp>
                    <p:nvCxnSpPr>
                      <p:cNvPr id="1115" name="直接连接符 11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16" name="直接连接符 11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114" name="直接连接符 1113"/>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7" name="组合 16"/>
            <p:cNvGrpSpPr/>
            <p:nvPr/>
          </p:nvGrpSpPr>
          <p:grpSpPr>
            <a:xfrm>
              <a:off x="-60960" y="3100418"/>
              <a:ext cx="12313920" cy="275205"/>
              <a:chOff x="0" y="30026"/>
              <a:chExt cx="12252561" cy="275205"/>
            </a:xfrm>
          </p:grpSpPr>
          <p:grpSp>
            <p:nvGrpSpPr>
              <p:cNvPr id="999" name="组合 998"/>
              <p:cNvGrpSpPr/>
              <p:nvPr/>
            </p:nvGrpSpPr>
            <p:grpSpPr>
              <a:xfrm>
                <a:off x="0" y="30026"/>
                <a:ext cx="7145538" cy="275205"/>
                <a:chOff x="4739678" y="3153228"/>
                <a:chExt cx="7145538" cy="275205"/>
              </a:xfrm>
            </p:grpSpPr>
            <p:grpSp>
              <p:nvGrpSpPr>
                <p:cNvPr id="1045" name="组合 1044"/>
                <p:cNvGrpSpPr/>
                <p:nvPr/>
              </p:nvGrpSpPr>
              <p:grpSpPr>
                <a:xfrm>
                  <a:off x="4739678" y="3153228"/>
                  <a:ext cx="3598468" cy="275205"/>
                  <a:chOff x="4739678" y="3153228"/>
                  <a:chExt cx="3598468" cy="275205"/>
                </a:xfrm>
              </p:grpSpPr>
              <p:grpSp>
                <p:nvGrpSpPr>
                  <p:cNvPr id="1077" name="组合 1076"/>
                  <p:cNvGrpSpPr/>
                  <p:nvPr/>
                </p:nvGrpSpPr>
                <p:grpSpPr>
                  <a:xfrm>
                    <a:off x="4739678" y="3153228"/>
                    <a:ext cx="1824933" cy="275205"/>
                    <a:chOff x="4739678" y="3153228"/>
                    <a:chExt cx="1824933" cy="275205"/>
                  </a:xfrm>
                </p:grpSpPr>
                <p:grpSp>
                  <p:nvGrpSpPr>
                    <p:cNvPr id="1093" name="组合 1092"/>
                    <p:cNvGrpSpPr/>
                    <p:nvPr/>
                  </p:nvGrpSpPr>
                  <p:grpSpPr>
                    <a:xfrm>
                      <a:off x="4739678" y="3153228"/>
                      <a:ext cx="937222" cy="275205"/>
                      <a:chOff x="4739678" y="3153228"/>
                      <a:chExt cx="937222" cy="275205"/>
                    </a:xfrm>
                  </p:grpSpPr>
                  <p:grpSp>
                    <p:nvGrpSpPr>
                      <p:cNvPr id="1101" name="组合 1100"/>
                      <p:cNvGrpSpPr/>
                      <p:nvPr/>
                    </p:nvGrpSpPr>
                    <p:grpSpPr>
                      <a:xfrm>
                        <a:off x="4739678" y="3153228"/>
                        <a:ext cx="494310" cy="275205"/>
                        <a:chOff x="4739678" y="3153228"/>
                        <a:chExt cx="494310" cy="275205"/>
                      </a:xfrm>
                    </p:grpSpPr>
                    <p:cxnSp>
                      <p:nvCxnSpPr>
                        <p:cNvPr id="1105" name="直接连接符 11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06" name="直接连接符 11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02" name="组合 1101"/>
                      <p:cNvGrpSpPr/>
                      <p:nvPr/>
                    </p:nvGrpSpPr>
                    <p:grpSpPr>
                      <a:xfrm>
                        <a:off x="5182590" y="3153228"/>
                        <a:ext cx="494310" cy="275205"/>
                        <a:chOff x="4739678" y="3153228"/>
                        <a:chExt cx="494310" cy="275205"/>
                      </a:xfrm>
                    </p:grpSpPr>
                    <p:cxnSp>
                      <p:nvCxnSpPr>
                        <p:cNvPr id="1103" name="直接连接符 11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04" name="直接连接符 11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94" name="组合 1093"/>
                    <p:cNvGrpSpPr/>
                    <p:nvPr/>
                  </p:nvGrpSpPr>
                  <p:grpSpPr>
                    <a:xfrm>
                      <a:off x="5627389" y="3153228"/>
                      <a:ext cx="937222" cy="275205"/>
                      <a:chOff x="4739678" y="3153228"/>
                      <a:chExt cx="937222" cy="275205"/>
                    </a:xfrm>
                  </p:grpSpPr>
                  <p:grpSp>
                    <p:nvGrpSpPr>
                      <p:cNvPr id="1095" name="组合 1094"/>
                      <p:cNvGrpSpPr/>
                      <p:nvPr/>
                    </p:nvGrpSpPr>
                    <p:grpSpPr>
                      <a:xfrm>
                        <a:off x="4739678" y="3153228"/>
                        <a:ext cx="494310" cy="275205"/>
                        <a:chOff x="4739678" y="3153228"/>
                        <a:chExt cx="494310" cy="275205"/>
                      </a:xfrm>
                    </p:grpSpPr>
                    <p:cxnSp>
                      <p:nvCxnSpPr>
                        <p:cNvPr id="1099" name="直接连接符 10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00" name="直接连接符 10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96" name="组合 1095"/>
                      <p:cNvGrpSpPr/>
                      <p:nvPr/>
                    </p:nvGrpSpPr>
                    <p:grpSpPr>
                      <a:xfrm>
                        <a:off x="5182590" y="3153228"/>
                        <a:ext cx="494310" cy="275205"/>
                        <a:chOff x="4739678" y="3153228"/>
                        <a:chExt cx="494310" cy="275205"/>
                      </a:xfrm>
                    </p:grpSpPr>
                    <p:cxnSp>
                      <p:nvCxnSpPr>
                        <p:cNvPr id="1097" name="直接连接符 10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98" name="直接连接符 10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78" name="组合 1077"/>
                  <p:cNvGrpSpPr/>
                  <p:nvPr/>
                </p:nvGrpSpPr>
                <p:grpSpPr>
                  <a:xfrm>
                    <a:off x="6513213" y="3153228"/>
                    <a:ext cx="1824933" cy="275205"/>
                    <a:chOff x="4739678" y="3153228"/>
                    <a:chExt cx="1824933" cy="275205"/>
                  </a:xfrm>
                </p:grpSpPr>
                <p:grpSp>
                  <p:nvGrpSpPr>
                    <p:cNvPr id="1079" name="组合 1078"/>
                    <p:cNvGrpSpPr/>
                    <p:nvPr/>
                  </p:nvGrpSpPr>
                  <p:grpSpPr>
                    <a:xfrm>
                      <a:off x="4739678" y="3153228"/>
                      <a:ext cx="937222" cy="275205"/>
                      <a:chOff x="4739678" y="3153228"/>
                      <a:chExt cx="937222" cy="275205"/>
                    </a:xfrm>
                  </p:grpSpPr>
                  <p:grpSp>
                    <p:nvGrpSpPr>
                      <p:cNvPr id="1087" name="组合 1086"/>
                      <p:cNvGrpSpPr/>
                      <p:nvPr/>
                    </p:nvGrpSpPr>
                    <p:grpSpPr>
                      <a:xfrm>
                        <a:off x="4739678" y="3153228"/>
                        <a:ext cx="494310" cy="275205"/>
                        <a:chOff x="4739678" y="3153228"/>
                        <a:chExt cx="494310" cy="275205"/>
                      </a:xfrm>
                    </p:grpSpPr>
                    <p:cxnSp>
                      <p:nvCxnSpPr>
                        <p:cNvPr id="1091" name="直接连接符 10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92" name="直接连接符 10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88" name="组合 1087"/>
                      <p:cNvGrpSpPr/>
                      <p:nvPr/>
                    </p:nvGrpSpPr>
                    <p:grpSpPr>
                      <a:xfrm>
                        <a:off x="5182590" y="3153228"/>
                        <a:ext cx="494310" cy="275205"/>
                        <a:chOff x="4739678" y="3153228"/>
                        <a:chExt cx="494310" cy="275205"/>
                      </a:xfrm>
                    </p:grpSpPr>
                    <p:cxnSp>
                      <p:nvCxnSpPr>
                        <p:cNvPr id="1089" name="直接连接符 10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90" name="直接连接符 10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0" name="组合 1079"/>
                    <p:cNvGrpSpPr/>
                    <p:nvPr/>
                  </p:nvGrpSpPr>
                  <p:grpSpPr>
                    <a:xfrm>
                      <a:off x="5627389" y="3153228"/>
                      <a:ext cx="937222" cy="275205"/>
                      <a:chOff x="4739678" y="3153228"/>
                      <a:chExt cx="937222" cy="275205"/>
                    </a:xfrm>
                  </p:grpSpPr>
                  <p:grpSp>
                    <p:nvGrpSpPr>
                      <p:cNvPr id="1081" name="组合 1080"/>
                      <p:cNvGrpSpPr/>
                      <p:nvPr/>
                    </p:nvGrpSpPr>
                    <p:grpSpPr>
                      <a:xfrm>
                        <a:off x="4739678" y="3153228"/>
                        <a:ext cx="494310" cy="275205"/>
                        <a:chOff x="4739678" y="3153228"/>
                        <a:chExt cx="494310" cy="275205"/>
                      </a:xfrm>
                    </p:grpSpPr>
                    <p:cxnSp>
                      <p:nvCxnSpPr>
                        <p:cNvPr id="1085" name="直接连接符 10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86" name="直接连接符 10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82" name="组合 1081"/>
                      <p:cNvGrpSpPr/>
                      <p:nvPr/>
                    </p:nvGrpSpPr>
                    <p:grpSpPr>
                      <a:xfrm>
                        <a:off x="5182590" y="3153228"/>
                        <a:ext cx="494310" cy="275205"/>
                        <a:chOff x="4739678" y="3153228"/>
                        <a:chExt cx="494310" cy="275205"/>
                      </a:xfrm>
                    </p:grpSpPr>
                    <p:cxnSp>
                      <p:nvCxnSpPr>
                        <p:cNvPr id="1083" name="直接连接符 10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84" name="直接连接符 10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46" name="组合 1045"/>
                <p:cNvGrpSpPr/>
                <p:nvPr/>
              </p:nvGrpSpPr>
              <p:grpSpPr>
                <a:xfrm>
                  <a:off x="8286748" y="3153228"/>
                  <a:ext cx="3598468" cy="275205"/>
                  <a:chOff x="4739678" y="3153228"/>
                  <a:chExt cx="3598468" cy="275205"/>
                </a:xfrm>
              </p:grpSpPr>
              <p:grpSp>
                <p:nvGrpSpPr>
                  <p:cNvPr id="1047" name="组合 1046"/>
                  <p:cNvGrpSpPr/>
                  <p:nvPr/>
                </p:nvGrpSpPr>
                <p:grpSpPr>
                  <a:xfrm>
                    <a:off x="4739678" y="3153228"/>
                    <a:ext cx="1824933" cy="275205"/>
                    <a:chOff x="4739678" y="3153228"/>
                    <a:chExt cx="1824933" cy="275205"/>
                  </a:xfrm>
                </p:grpSpPr>
                <p:grpSp>
                  <p:nvGrpSpPr>
                    <p:cNvPr id="1063" name="组合 1062"/>
                    <p:cNvGrpSpPr/>
                    <p:nvPr/>
                  </p:nvGrpSpPr>
                  <p:grpSpPr>
                    <a:xfrm>
                      <a:off x="4739678" y="3153228"/>
                      <a:ext cx="937222" cy="275205"/>
                      <a:chOff x="4739678" y="3153228"/>
                      <a:chExt cx="937222" cy="275205"/>
                    </a:xfrm>
                  </p:grpSpPr>
                  <p:grpSp>
                    <p:nvGrpSpPr>
                      <p:cNvPr id="1071" name="组合 1070"/>
                      <p:cNvGrpSpPr/>
                      <p:nvPr/>
                    </p:nvGrpSpPr>
                    <p:grpSpPr>
                      <a:xfrm>
                        <a:off x="4739678" y="3153228"/>
                        <a:ext cx="494310" cy="275205"/>
                        <a:chOff x="4739678" y="3153228"/>
                        <a:chExt cx="494310" cy="275205"/>
                      </a:xfrm>
                    </p:grpSpPr>
                    <p:cxnSp>
                      <p:nvCxnSpPr>
                        <p:cNvPr id="1075" name="直接连接符 10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76" name="直接连接符 10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72" name="组合 1071"/>
                      <p:cNvGrpSpPr/>
                      <p:nvPr/>
                    </p:nvGrpSpPr>
                    <p:grpSpPr>
                      <a:xfrm>
                        <a:off x="5182590" y="3153228"/>
                        <a:ext cx="494310" cy="275205"/>
                        <a:chOff x="4739678" y="3153228"/>
                        <a:chExt cx="494310" cy="275205"/>
                      </a:xfrm>
                    </p:grpSpPr>
                    <p:cxnSp>
                      <p:nvCxnSpPr>
                        <p:cNvPr id="1073" name="直接连接符 10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74" name="直接连接符 10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64" name="组合 1063"/>
                    <p:cNvGrpSpPr/>
                    <p:nvPr/>
                  </p:nvGrpSpPr>
                  <p:grpSpPr>
                    <a:xfrm>
                      <a:off x="5627389" y="3153228"/>
                      <a:ext cx="937222" cy="275205"/>
                      <a:chOff x="4739678" y="3153228"/>
                      <a:chExt cx="937222" cy="275205"/>
                    </a:xfrm>
                  </p:grpSpPr>
                  <p:grpSp>
                    <p:nvGrpSpPr>
                      <p:cNvPr id="1065" name="组合 1064"/>
                      <p:cNvGrpSpPr/>
                      <p:nvPr/>
                    </p:nvGrpSpPr>
                    <p:grpSpPr>
                      <a:xfrm>
                        <a:off x="4739678" y="3153228"/>
                        <a:ext cx="494310" cy="275205"/>
                        <a:chOff x="4739678" y="3153228"/>
                        <a:chExt cx="494310" cy="275205"/>
                      </a:xfrm>
                    </p:grpSpPr>
                    <p:cxnSp>
                      <p:nvCxnSpPr>
                        <p:cNvPr id="1069" name="直接连接符 10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70" name="直接连接符 10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66" name="组合 1065"/>
                      <p:cNvGrpSpPr/>
                      <p:nvPr/>
                    </p:nvGrpSpPr>
                    <p:grpSpPr>
                      <a:xfrm>
                        <a:off x="5182590" y="3153228"/>
                        <a:ext cx="494310" cy="275205"/>
                        <a:chOff x="4739678" y="3153228"/>
                        <a:chExt cx="494310" cy="275205"/>
                      </a:xfrm>
                    </p:grpSpPr>
                    <p:cxnSp>
                      <p:nvCxnSpPr>
                        <p:cNvPr id="1067" name="直接连接符 10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68" name="直接连接符 10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48" name="组合 1047"/>
                  <p:cNvGrpSpPr/>
                  <p:nvPr/>
                </p:nvGrpSpPr>
                <p:grpSpPr>
                  <a:xfrm>
                    <a:off x="6513213" y="3153228"/>
                    <a:ext cx="1824933" cy="275205"/>
                    <a:chOff x="4739678" y="3153228"/>
                    <a:chExt cx="1824933" cy="275205"/>
                  </a:xfrm>
                </p:grpSpPr>
                <p:grpSp>
                  <p:nvGrpSpPr>
                    <p:cNvPr id="1049" name="组合 1048"/>
                    <p:cNvGrpSpPr/>
                    <p:nvPr/>
                  </p:nvGrpSpPr>
                  <p:grpSpPr>
                    <a:xfrm>
                      <a:off x="4739678" y="3153228"/>
                      <a:ext cx="937222" cy="275205"/>
                      <a:chOff x="4739678" y="3153228"/>
                      <a:chExt cx="937222" cy="275205"/>
                    </a:xfrm>
                  </p:grpSpPr>
                  <p:grpSp>
                    <p:nvGrpSpPr>
                      <p:cNvPr id="1057" name="组合 1056"/>
                      <p:cNvGrpSpPr/>
                      <p:nvPr/>
                    </p:nvGrpSpPr>
                    <p:grpSpPr>
                      <a:xfrm>
                        <a:off x="4739678" y="3153228"/>
                        <a:ext cx="494310" cy="275205"/>
                        <a:chOff x="4739678" y="3153228"/>
                        <a:chExt cx="494310" cy="275205"/>
                      </a:xfrm>
                    </p:grpSpPr>
                    <p:cxnSp>
                      <p:nvCxnSpPr>
                        <p:cNvPr id="1061" name="直接连接符 10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62" name="直接连接符 10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58" name="组合 1057"/>
                      <p:cNvGrpSpPr/>
                      <p:nvPr/>
                    </p:nvGrpSpPr>
                    <p:grpSpPr>
                      <a:xfrm>
                        <a:off x="5182590" y="3153228"/>
                        <a:ext cx="494310" cy="275205"/>
                        <a:chOff x="4739678" y="3153228"/>
                        <a:chExt cx="494310" cy="275205"/>
                      </a:xfrm>
                    </p:grpSpPr>
                    <p:cxnSp>
                      <p:nvCxnSpPr>
                        <p:cNvPr id="1059" name="直接连接符 10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60" name="直接连接符 10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50" name="组合 1049"/>
                    <p:cNvGrpSpPr/>
                    <p:nvPr/>
                  </p:nvGrpSpPr>
                  <p:grpSpPr>
                    <a:xfrm>
                      <a:off x="5627389" y="3153228"/>
                      <a:ext cx="937222" cy="275205"/>
                      <a:chOff x="4739678" y="3153228"/>
                      <a:chExt cx="937222" cy="275205"/>
                    </a:xfrm>
                  </p:grpSpPr>
                  <p:grpSp>
                    <p:nvGrpSpPr>
                      <p:cNvPr id="1051" name="组合 1050"/>
                      <p:cNvGrpSpPr/>
                      <p:nvPr/>
                    </p:nvGrpSpPr>
                    <p:grpSpPr>
                      <a:xfrm>
                        <a:off x="4739678" y="3153228"/>
                        <a:ext cx="494310" cy="275205"/>
                        <a:chOff x="4739678" y="3153228"/>
                        <a:chExt cx="494310" cy="275205"/>
                      </a:xfrm>
                    </p:grpSpPr>
                    <p:cxnSp>
                      <p:nvCxnSpPr>
                        <p:cNvPr id="1055" name="直接连接符 10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56" name="直接连接符 10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52" name="组合 1051"/>
                      <p:cNvGrpSpPr/>
                      <p:nvPr/>
                    </p:nvGrpSpPr>
                    <p:grpSpPr>
                      <a:xfrm>
                        <a:off x="5182590" y="3153228"/>
                        <a:ext cx="494310" cy="275205"/>
                        <a:chOff x="4739678" y="3153228"/>
                        <a:chExt cx="494310" cy="275205"/>
                      </a:xfrm>
                    </p:grpSpPr>
                    <p:cxnSp>
                      <p:nvCxnSpPr>
                        <p:cNvPr id="1053" name="直接连接符 10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54" name="直接连接符 10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000" name="组合 999"/>
              <p:cNvGrpSpPr/>
              <p:nvPr/>
            </p:nvGrpSpPr>
            <p:grpSpPr>
              <a:xfrm>
                <a:off x="7099663" y="30026"/>
                <a:ext cx="5152898" cy="275205"/>
                <a:chOff x="4739678" y="3153228"/>
                <a:chExt cx="5152898" cy="275205"/>
              </a:xfrm>
            </p:grpSpPr>
            <p:grpSp>
              <p:nvGrpSpPr>
                <p:cNvPr id="1001" name="组合 1000"/>
                <p:cNvGrpSpPr/>
                <p:nvPr/>
              </p:nvGrpSpPr>
              <p:grpSpPr>
                <a:xfrm>
                  <a:off x="4739678" y="3153228"/>
                  <a:ext cx="3598468" cy="275205"/>
                  <a:chOff x="4739678" y="3153228"/>
                  <a:chExt cx="3598468" cy="275205"/>
                </a:xfrm>
              </p:grpSpPr>
              <p:grpSp>
                <p:nvGrpSpPr>
                  <p:cNvPr id="1015" name="组合 1014"/>
                  <p:cNvGrpSpPr/>
                  <p:nvPr/>
                </p:nvGrpSpPr>
                <p:grpSpPr>
                  <a:xfrm>
                    <a:off x="4739678" y="3153228"/>
                    <a:ext cx="1824933" cy="275205"/>
                    <a:chOff x="4739678" y="3153228"/>
                    <a:chExt cx="1824933" cy="275205"/>
                  </a:xfrm>
                </p:grpSpPr>
                <p:grpSp>
                  <p:nvGrpSpPr>
                    <p:cNvPr id="1031" name="组合 1030"/>
                    <p:cNvGrpSpPr/>
                    <p:nvPr/>
                  </p:nvGrpSpPr>
                  <p:grpSpPr>
                    <a:xfrm>
                      <a:off x="4739678" y="3153228"/>
                      <a:ext cx="937222" cy="275205"/>
                      <a:chOff x="4739678" y="3153228"/>
                      <a:chExt cx="937222" cy="275205"/>
                    </a:xfrm>
                  </p:grpSpPr>
                  <p:grpSp>
                    <p:nvGrpSpPr>
                      <p:cNvPr id="1039" name="组合 1038"/>
                      <p:cNvGrpSpPr/>
                      <p:nvPr/>
                    </p:nvGrpSpPr>
                    <p:grpSpPr>
                      <a:xfrm>
                        <a:off x="4739678" y="3153228"/>
                        <a:ext cx="494310" cy="275205"/>
                        <a:chOff x="4739678" y="3153228"/>
                        <a:chExt cx="494310" cy="275205"/>
                      </a:xfrm>
                    </p:grpSpPr>
                    <p:cxnSp>
                      <p:nvCxnSpPr>
                        <p:cNvPr id="1043" name="直接连接符 10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44" name="直接连接符 10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40" name="组合 1039"/>
                      <p:cNvGrpSpPr/>
                      <p:nvPr/>
                    </p:nvGrpSpPr>
                    <p:grpSpPr>
                      <a:xfrm>
                        <a:off x="5182590" y="3153228"/>
                        <a:ext cx="494310" cy="275205"/>
                        <a:chOff x="4739678" y="3153228"/>
                        <a:chExt cx="494310" cy="275205"/>
                      </a:xfrm>
                    </p:grpSpPr>
                    <p:cxnSp>
                      <p:nvCxnSpPr>
                        <p:cNvPr id="1041" name="直接连接符 10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42" name="直接连接符 10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32" name="组合 1031"/>
                    <p:cNvGrpSpPr/>
                    <p:nvPr/>
                  </p:nvGrpSpPr>
                  <p:grpSpPr>
                    <a:xfrm>
                      <a:off x="5627389" y="3153228"/>
                      <a:ext cx="937222" cy="275205"/>
                      <a:chOff x="4739678" y="3153228"/>
                      <a:chExt cx="937222" cy="275205"/>
                    </a:xfrm>
                  </p:grpSpPr>
                  <p:grpSp>
                    <p:nvGrpSpPr>
                      <p:cNvPr id="1033" name="组合 1032"/>
                      <p:cNvGrpSpPr/>
                      <p:nvPr/>
                    </p:nvGrpSpPr>
                    <p:grpSpPr>
                      <a:xfrm>
                        <a:off x="4739678" y="3153228"/>
                        <a:ext cx="494310" cy="275205"/>
                        <a:chOff x="4739678" y="3153228"/>
                        <a:chExt cx="494310" cy="275205"/>
                      </a:xfrm>
                    </p:grpSpPr>
                    <p:cxnSp>
                      <p:nvCxnSpPr>
                        <p:cNvPr id="1037" name="直接连接符 10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38" name="直接连接符 10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34" name="组合 1033"/>
                      <p:cNvGrpSpPr/>
                      <p:nvPr/>
                    </p:nvGrpSpPr>
                    <p:grpSpPr>
                      <a:xfrm>
                        <a:off x="5182590" y="3153228"/>
                        <a:ext cx="494310" cy="275205"/>
                        <a:chOff x="4739678" y="3153228"/>
                        <a:chExt cx="494310" cy="275205"/>
                      </a:xfrm>
                    </p:grpSpPr>
                    <p:cxnSp>
                      <p:nvCxnSpPr>
                        <p:cNvPr id="1035" name="直接连接符 10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36" name="直接连接符 10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16" name="组合 1015"/>
                  <p:cNvGrpSpPr/>
                  <p:nvPr/>
                </p:nvGrpSpPr>
                <p:grpSpPr>
                  <a:xfrm>
                    <a:off x="6513213" y="3153228"/>
                    <a:ext cx="1824933" cy="275205"/>
                    <a:chOff x="4739678" y="3153228"/>
                    <a:chExt cx="1824933" cy="275205"/>
                  </a:xfrm>
                </p:grpSpPr>
                <p:grpSp>
                  <p:nvGrpSpPr>
                    <p:cNvPr id="1017" name="组合 1016"/>
                    <p:cNvGrpSpPr/>
                    <p:nvPr/>
                  </p:nvGrpSpPr>
                  <p:grpSpPr>
                    <a:xfrm>
                      <a:off x="4739678" y="3153228"/>
                      <a:ext cx="937222" cy="275205"/>
                      <a:chOff x="4739678" y="3153228"/>
                      <a:chExt cx="937222" cy="275205"/>
                    </a:xfrm>
                  </p:grpSpPr>
                  <p:grpSp>
                    <p:nvGrpSpPr>
                      <p:cNvPr id="1025" name="组合 1024"/>
                      <p:cNvGrpSpPr/>
                      <p:nvPr/>
                    </p:nvGrpSpPr>
                    <p:grpSpPr>
                      <a:xfrm>
                        <a:off x="4739678" y="3153228"/>
                        <a:ext cx="494310" cy="275205"/>
                        <a:chOff x="4739678" y="3153228"/>
                        <a:chExt cx="494310" cy="275205"/>
                      </a:xfrm>
                    </p:grpSpPr>
                    <p:cxnSp>
                      <p:nvCxnSpPr>
                        <p:cNvPr id="1029" name="直接连接符 10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30" name="直接连接符 10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26" name="组合 1025"/>
                      <p:cNvGrpSpPr/>
                      <p:nvPr/>
                    </p:nvGrpSpPr>
                    <p:grpSpPr>
                      <a:xfrm>
                        <a:off x="5182590" y="3153228"/>
                        <a:ext cx="494310" cy="275205"/>
                        <a:chOff x="4739678" y="3153228"/>
                        <a:chExt cx="494310" cy="275205"/>
                      </a:xfrm>
                    </p:grpSpPr>
                    <p:cxnSp>
                      <p:nvCxnSpPr>
                        <p:cNvPr id="1027" name="直接连接符 10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28" name="直接连接符 10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8" name="组合 1017"/>
                    <p:cNvGrpSpPr/>
                    <p:nvPr/>
                  </p:nvGrpSpPr>
                  <p:grpSpPr>
                    <a:xfrm>
                      <a:off x="5627389" y="3153228"/>
                      <a:ext cx="937222" cy="275205"/>
                      <a:chOff x="4739678" y="3153228"/>
                      <a:chExt cx="937222" cy="275205"/>
                    </a:xfrm>
                  </p:grpSpPr>
                  <p:grpSp>
                    <p:nvGrpSpPr>
                      <p:cNvPr id="1019" name="组合 1018"/>
                      <p:cNvGrpSpPr/>
                      <p:nvPr/>
                    </p:nvGrpSpPr>
                    <p:grpSpPr>
                      <a:xfrm>
                        <a:off x="4739678" y="3153228"/>
                        <a:ext cx="494310" cy="275205"/>
                        <a:chOff x="4739678" y="3153228"/>
                        <a:chExt cx="494310" cy="275205"/>
                      </a:xfrm>
                    </p:grpSpPr>
                    <p:cxnSp>
                      <p:nvCxnSpPr>
                        <p:cNvPr id="1023" name="直接连接符 10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20" name="组合 1019"/>
                      <p:cNvGrpSpPr/>
                      <p:nvPr/>
                    </p:nvGrpSpPr>
                    <p:grpSpPr>
                      <a:xfrm>
                        <a:off x="5182590" y="3153228"/>
                        <a:ext cx="494310" cy="275205"/>
                        <a:chOff x="4739678" y="3153228"/>
                        <a:chExt cx="494310" cy="275205"/>
                      </a:xfrm>
                    </p:grpSpPr>
                    <p:cxnSp>
                      <p:nvCxnSpPr>
                        <p:cNvPr id="1021" name="直接连接符 10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22" name="直接连接符 10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02" name="组合 1001"/>
                <p:cNvGrpSpPr/>
                <p:nvPr/>
              </p:nvGrpSpPr>
              <p:grpSpPr>
                <a:xfrm>
                  <a:off x="8286748" y="3153228"/>
                  <a:ext cx="1605828" cy="275205"/>
                  <a:chOff x="4739678" y="3153228"/>
                  <a:chExt cx="1605828" cy="275205"/>
                </a:xfrm>
              </p:grpSpPr>
              <p:grpSp>
                <p:nvGrpSpPr>
                  <p:cNvPr id="1003" name="组合 1002"/>
                  <p:cNvGrpSpPr/>
                  <p:nvPr/>
                </p:nvGrpSpPr>
                <p:grpSpPr>
                  <a:xfrm>
                    <a:off x="4739678" y="3153228"/>
                    <a:ext cx="937222" cy="275205"/>
                    <a:chOff x="4739678" y="3153228"/>
                    <a:chExt cx="937222" cy="275205"/>
                  </a:xfrm>
                </p:grpSpPr>
                <p:grpSp>
                  <p:nvGrpSpPr>
                    <p:cNvPr id="1009" name="组合 1008"/>
                    <p:cNvGrpSpPr/>
                    <p:nvPr/>
                  </p:nvGrpSpPr>
                  <p:grpSpPr>
                    <a:xfrm>
                      <a:off x="4739678" y="3153228"/>
                      <a:ext cx="494310" cy="275205"/>
                      <a:chOff x="4739678" y="3153228"/>
                      <a:chExt cx="494310" cy="275205"/>
                    </a:xfrm>
                  </p:grpSpPr>
                  <p:cxnSp>
                    <p:nvCxnSpPr>
                      <p:cNvPr id="1013" name="直接连接符 10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14" name="直接连接符 10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10" name="组合 1009"/>
                    <p:cNvGrpSpPr/>
                    <p:nvPr/>
                  </p:nvGrpSpPr>
                  <p:grpSpPr>
                    <a:xfrm>
                      <a:off x="5182590" y="3153228"/>
                      <a:ext cx="494310" cy="275205"/>
                      <a:chOff x="4739678" y="3153228"/>
                      <a:chExt cx="494310" cy="275205"/>
                    </a:xfrm>
                  </p:grpSpPr>
                  <p:cxnSp>
                    <p:nvCxnSpPr>
                      <p:cNvPr id="1011" name="直接连接符 10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12" name="直接连接符 10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04" name="组合 1003"/>
                  <p:cNvGrpSpPr/>
                  <p:nvPr/>
                </p:nvGrpSpPr>
                <p:grpSpPr>
                  <a:xfrm>
                    <a:off x="5627389" y="3153228"/>
                    <a:ext cx="718117" cy="275205"/>
                    <a:chOff x="4739678" y="3153228"/>
                    <a:chExt cx="718117" cy="275205"/>
                  </a:xfrm>
                </p:grpSpPr>
                <p:grpSp>
                  <p:nvGrpSpPr>
                    <p:cNvPr id="1005" name="组合 1004"/>
                    <p:cNvGrpSpPr/>
                    <p:nvPr/>
                  </p:nvGrpSpPr>
                  <p:grpSpPr>
                    <a:xfrm>
                      <a:off x="4739678" y="3153228"/>
                      <a:ext cx="494310" cy="275205"/>
                      <a:chOff x="4739678" y="3153228"/>
                      <a:chExt cx="494310" cy="275205"/>
                    </a:xfrm>
                  </p:grpSpPr>
                  <p:cxnSp>
                    <p:nvCxnSpPr>
                      <p:cNvPr id="1007" name="直接连接符 10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08" name="直接连接符 10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006" name="直接连接符 1005"/>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 name="组合 17"/>
            <p:cNvGrpSpPr/>
            <p:nvPr/>
          </p:nvGrpSpPr>
          <p:grpSpPr>
            <a:xfrm>
              <a:off x="-60960" y="3484217"/>
              <a:ext cx="12313920" cy="275205"/>
              <a:chOff x="0" y="30026"/>
              <a:chExt cx="12252561" cy="275205"/>
            </a:xfrm>
          </p:grpSpPr>
          <p:grpSp>
            <p:nvGrpSpPr>
              <p:cNvPr id="891" name="组合 890"/>
              <p:cNvGrpSpPr/>
              <p:nvPr/>
            </p:nvGrpSpPr>
            <p:grpSpPr>
              <a:xfrm>
                <a:off x="0" y="30026"/>
                <a:ext cx="7145538" cy="275205"/>
                <a:chOff x="4739678" y="3153228"/>
                <a:chExt cx="7145538" cy="275205"/>
              </a:xfrm>
            </p:grpSpPr>
            <p:grpSp>
              <p:nvGrpSpPr>
                <p:cNvPr id="937" name="组合 936"/>
                <p:cNvGrpSpPr/>
                <p:nvPr/>
              </p:nvGrpSpPr>
              <p:grpSpPr>
                <a:xfrm>
                  <a:off x="4739678" y="3153228"/>
                  <a:ext cx="3598468" cy="275205"/>
                  <a:chOff x="4739678" y="3153228"/>
                  <a:chExt cx="3598468" cy="275205"/>
                </a:xfrm>
              </p:grpSpPr>
              <p:grpSp>
                <p:nvGrpSpPr>
                  <p:cNvPr id="969" name="组合 968"/>
                  <p:cNvGrpSpPr/>
                  <p:nvPr/>
                </p:nvGrpSpPr>
                <p:grpSpPr>
                  <a:xfrm>
                    <a:off x="4739678" y="3153228"/>
                    <a:ext cx="1824933" cy="275205"/>
                    <a:chOff x="4739678" y="3153228"/>
                    <a:chExt cx="1824933" cy="275205"/>
                  </a:xfrm>
                </p:grpSpPr>
                <p:grpSp>
                  <p:nvGrpSpPr>
                    <p:cNvPr id="985" name="组合 984"/>
                    <p:cNvGrpSpPr/>
                    <p:nvPr/>
                  </p:nvGrpSpPr>
                  <p:grpSpPr>
                    <a:xfrm>
                      <a:off x="4739678" y="3153228"/>
                      <a:ext cx="937222" cy="275205"/>
                      <a:chOff x="4739678" y="3153228"/>
                      <a:chExt cx="937222" cy="275205"/>
                    </a:xfrm>
                  </p:grpSpPr>
                  <p:grpSp>
                    <p:nvGrpSpPr>
                      <p:cNvPr id="993" name="组合 992"/>
                      <p:cNvGrpSpPr/>
                      <p:nvPr/>
                    </p:nvGrpSpPr>
                    <p:grpSpPr>
                      <a:xfrm>
                        <a:off x="4739678" y="3153228"/>
                        <a:ext cx="494310" cy="275205"/>
                        <a:chOff x="4739678" y="3153228"/>
                        <a:chExt cx="494310" cy="275205"/>
                      </a:xfrm>
                    </p:grpSpPr>
                    <p:cxnSp>
                      <p:nvCxnSpPr>
                        <p:cNvPr id="997" name="直接连接符 9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98" name="直接连接符 9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94" name="组合 993"/>
                      <p:cNvGrpSpPr/>
                      <p:nvPr/>
                    </p:nvGrpSpPr>
                    <p:grpSpPr>
                      <a:xfrm>
                        <a:off x="5182590" y="3153228"/>
                        <a:ext cx="494310" cy="275205"/>
                        <a:chOff x="4739678" y="3153228"/>
                        <a:chExt cx="494310" cy="275205"/>
                      </a:xfrm>
                    </p:grpSpPr>
                    <p:cxnSp>
                      <p:nvCxnSpPr>
                        <p:cNvPr id="995" name="直接连接符 9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96" name="直接连接符 9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86" name="组合 985"/>
                    <p:cNvGrpSpPr/>
                    <p:nvPr/>
                  </p:nvGrpSpPr>
                  <p:grpSpPr>
                    <a:xfrm>
                      <a:off x="5627389" y="3153228"/>
                      <a:ext cx="937222" cy="275205"/>
                      <a:chOff x="4739678" y="3153228"/>
                      <a:chExt cx="937222" cy="275205"/>
                    </a:xfrm>
                  </p:grpSpPr>
                  <p:grpSp>
                    <p:nvGrpSpPr>
                      <p:cNvPr id="987" name="组合 986"/>
                      <p:cNvGrpSpPr/>
                      <p:nvPr/>
                    </p:nvGrpSpPr>
                    <p:grpSpPr>
                      <a:xfrm>
                        <a:off x="4739678" y="3153228"/>
                        <a:ext cx="494310" cy="275205"/>
                        <a:chOff x="4739678" y="3153228"/>
                        <a:chExt cx="494310" cy="275205"/>
                      </a:xfrm>
                    </p:grpSpPr>
                    <p:cxnSp>
                      <p:nvCxnSpPr>
                        <p:cNvPr id="991" name="直接连接符 9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92" name="直接连接符 9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88" name="组合 987"/>
                      <p:cNvGrpSpPr/>
                      <p:nvPr/>
                    </p:nvGrpSpPr>
                    <p:grpSpPr>
                      <a:xfrm>
                        <a:off x="5182590" y="3153228"/>
                        <a:ext cx="494310" cy="275205"/>
                        <a:chOff x="4739678" y="3153228"/>
                        <a:chExt cx="494310" cy="275205"/>
                      </a:xfrm>
                    </p:grpSpPr>
                    <p:cxnSp>
                      <p:nvCxnSpPr>
                        <p:cNvPr id="989" name="直接连接符 9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90" name="直接连接符 9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70" name="组合 969"/>
                  <p:cNvGrpSpPr/>
                  <p:nvPr/>
                </p:nvGrpSpPr>
                <p:grpSpPr>
                  <a:xfrm>
                    <a:off x="6513213" y="3153228"/>
                    <a:ext cx="1824933" cy="275205"/>
                    <a:chOff x="4739678" y="3153228"/>
                    <a:chExt cx="1824933" cy="275205"/>
                  </a:xfrm>
                </p:grpSpPr>
                <p:grpSp>
                  <p:nvGrpSpPr>
                    <p:cNvPr id="971" name="组合 970"/>
                    <p:cNvGrpSpPr/>
                    <p:nvPr/>
                  </p:nvGrpSpPr>
                  <p:grpSpPr>
                    <a:xfrm>
                      <a:off x="4739678" y="3153228"/>
                      <a:ext cx="937222" cy="275205"/>
                      <a:chOff x="4739678" y="3153228"/>
                      <a:chExt cx="937222" cy="275205"/>
                    </a:xfrm>
                  </p:grpSpPr>
                  <p:grpSp>
                    <p:nvGrpSpPr>
                      <p:cNvPr id="979" name="组合 978"/>
                      <p:cNvGrpSpPr/>
                      <p:nvPr/>
                    </p:nvGrpSpPr>
                    <p:grpSpPr>
                      <a:xfrm>
                        <a:off x="4739678" y="3153228"/>
                        <a:ext cx="494310" cy="275205"/>
                        <a:chOff x="4739678" y="3153228"/>
                        <a:chExt cx="494310" cy="275205"/>
                      </a:xfrm>
                    </p:grpSpPr>
                    <p:cxnSp>
                      <p:nvCxnSpPr>
                        <p:cNvPr id="983" name="直接连接符 9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84" name="直接连接符 9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80" name="组合 979"/>
                      <p:cNvGrpSpPr/>
                      <p:nvPr/>
                    </p:nvGrpSpPr>
                    <p:grpSpPr>
                      <a:xfrm>
                        <a:off x="5182590" y="3153228"/>
                        <a:ext cx="494310" cy="275205"/>
                        <a:chOff x="4739678" y="3153228"/>
                        <a:chExt cx="494310" cy="275205"/>
                      </a:xfrm>
                    </p:grpSpPr>
                    <p:cxnSp>
                      <p:nvCxnSpPr>
                        <p:cNvPr id="981" name="直接连接符 9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82" name="直接连接符 9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72" name="组合 971"/>
                    <p:cNvGrpSpPr/>
                    <p:nvPr/>
                  </p:nvGrpSpPr>
                  <p:grpSpPr>
                    <a:xfrm>
                      <a:off x="5627389" y="3153228"/>
                      <a:ext cx="937222" cy="275205"/>
                      <a:chOff x="4739678" y="3153228"/>
                      <a:chExt cx="937222" cy="275205"/>
                    </a:xfrm>
                  </p:grpSpPr>
                  <p:grpSp>
                    <p:nvGrpSpPr>
                      <p:cNvPr id="973" name="组合 972"/>
                      <p:cNvGrpSpPr/>
                      <p:nvPr/>
                    </p:nvGrpSpPr>
                    <p:grpSpPr>
                      <a:xfrm>
                        <a:off x="4739678" y="3153228"/>
                        <a:ext cx="494310" cy="275205"/>
                        <a:chOff x="4739678" y="3153228"/>
                        <a:chExt cx="494310" cy="275205"/>
                      </a:xfrm>
                    </p:grpSpPr>
                    <p:cxnSp>
                      <p:nvCxnSpPr>
                        <p:cNvPr id="977" name="直接连接符 9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78" name="直接连接符 9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74" name="组合 973"/>
                      <p:cNvGrpSpPr/>
                      <p:nvPr/>
                    </p:nvGrpSpPr>
                    <p:grpSpPr>
                      <a:xfrm>
                        <a:off x="5182590" y="3153228"/>
                        <a:ext cx="494310" cy="275205"/>
                        <a:chOff x="4739678" y="3153228"/>
                        <a:chExt cx="494310" cy="275205"/>
                      </a:xfrm>
                    </p:grpSpPr>
                    <p:cxnSp>
                      <p:nvCxnSpPr>
                        <p:cNvPr id="975" name="直接连接符 9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76" name="直接连接符 9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938" name="组合 937"/>
                <p:cNvGrpSpPr/>
                <p:nvPr/>
              </p:nvGrpSpPr>
              <p:grpSpPr>
                <a:xfrm>
                  <a:off x="8286748" y="3153228"/>
                  <a:ext cx="3598468" cy="275205"/>
                  <a:chOff x="4739678" y="3153228"/>
                  <a:chExt cx="3598468" cy="275205"/>
                </a:xfrm>
              </p:grpSpPr>
              <p:grpSp>
                <p:nvGrpSpPr>
                  <p:cNvPr id="939" name="组合 938"/>
                  <p:cNvGrpSpPr/>
                  <p:nvPr/>
                </p:nvGrpSpPr>
                <p:grpSpPr>
                  <a:xfrm>
                    <a:off x="4739678" y="3153228"/>
                    <a:ext cx="1824933" cy="275205"/>
                    <a:chOff x="4739678" y="3153228"/>
                    <a:chExt cx="1824933" cy="275205"/>
                  </a:xfrm>
                </p:grpSpPr>
                <p:grpSp>
                  <p:nvGrpSpPr>
                    <p:cNvPr id="955" name="组合 954"/>
                    <p:cNvGrpSpPr/>
                    <p:nvPr/>
                  </p:nvGrpSpPr>
                  <p:grpSpPr>
                    <a:xfrm>
                      <a:off x="4739678" y="3153228"/>
                      <a:ext cx="937222" cy="275205"/>
                      <a:chOff x="4739678" y="3153228"/>
                      <a:chExt cx="937222" cy="275205"/>
                    </a:xfrm>
                  </p:grpSpPr>
                  <p:grpSp>
                    <p:nvGrpSpPr>
                      <p:cNvPr id="963" name="组合 962"/>
                      <p:cNvGrpSpPr/>
                      <p:nvPr/>
                    </p:nvGrpSpPr>
                    <p:grpSpPr>
                      <a:xfrm>
                        <a:off x="4739678" y="3153228"/>
                        <a:ext cx="494310" cy="275205"/>
                        <a:chOff x="4739678" y="3153228"/>
                        <a:chExt cx="494310" cy="275205"/>
                      </a:xfrm>
                    </p:grpSpPr>
                    <p:cxnSp>
                      <p:nvCxnSpPr>
                        <p:cNvPr id="967" name="直接连接符 9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68" name="直接连接符 9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64" name="组合 963"/>
                      <p:cNvGrpSpPr/>
                      <p:nvPr/>
                    </p:nvGrpSpPr>
                    <p:grpSpPr>
                      <a:xfrm>
                        <a:off x="5182590" y="3153228"/>
                        <a:ext cx="494310" cy="275205"/>
                        <a:chOff x="4739678" y="3153228"/>
                        <a:chExt cx="494310" cy="275205"/>
                      </a:xfrm>
                    </p:grpSpPr>
                    <p:cxnSp>
                      <p:nvCxnSpPr>
                        <p:cNvPr id="965" name="直接连接符 9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66" name="直接连接符 9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56" name="组合 955"/>
                    <p:cNvGrpSpPr/>
                    <p:nvPr/>
                  </p:nvGrpSpPr>
                  <p:grpSpPr>
                    <a:xfrm>
                      <a:off x="5627389" y="3153228"/>
                      <a:ext cx="937222" cy="275205"/>
                      <a:chOff x="4739678" y="3153228"/>
                      <a:chExt cx="937222" cy="275205"/>
                    </a:xfrm>
                  </p:grpSpPr>
                  <p:grpSp>
                    <p:nvGrpSpPr>
                      <p:cNvPr id="957" name="组合 956"/>
                      <p:cNvGrpSpPr/>
                      <p:nvPr/>
                    </p:nvGrpSpPr>
                    <p:grpSpPr>
                      <a:xfrm>
                        <a:off x="4739678" y="3153228"/>
                        <a:ext cx="494310" cy="275205"/>
                        <a:chOff x="4739678" y="3153228"/>
                        <a:chExt cx="494310" cy="275205"/>
                      </a:xfrm>
                    </p:grpSpPr>
                    <p:cxnSp>
                      <p:nvCxnSpPr>
                        <p:cNvPr id="961" name="直接连接符 9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62" name="直接连接符 9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58" name="组合 957"/>
                      <p:cNvGrpSpPr/>
                      <p:nvPr/>
                    </p:nvGrpSpPr>
                    <p:grpSpPr>
                      <a:xfrm>
                        <a:off x="5182590" y="3153228"/>
                        <a:ext cx="494310" cy="275205"/>
                        <a:chOff x="4739678" y="3153228"/>
                        <a:chExt cx="494310" cy="275205"/>
                      </a:xfrm>
                    </p:grpSpPr>
                    <p:cxnSp>
                      <p:nvCxnSpPr>
                        <p:cNvPr id="959" name="直接连接符 9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60" name="直接连接符 9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40" name="组合 939"/>
                  <p:cNvGrpSpPr/>
                  <p:nvPr/>
                </p:nvGrpSpPr>
                <p:grpSpPr>
                  <a:xfrm>
                    <a:off x="6513213" y="3153228"/>
                    <a:ext cx="1824933" cy="275205"/>
                    <a:chOff x="4739678" y="3153228"/>
                    <a:chExt cx="1824933" cy="275205"/>
                  </a:xfrm>
                </p:grpSpPr>
                <p:grpSp>
                  <p:nvGrpSpPr>
                    <p:cNvPr id="941" name="组合 940"/>
                    <p:cNvGrpSpPr/>
                    <p:nvPr/>
                  </p:nvGrpSpPr>
                  <p:grpSpPr>
                    <a:xfrm>
                      <a:off x="4739678" y="3153228"/>
                      <a:ext cx="937222" cy="275205"/>
                      <a:chOff x="4739678" y="3153228"/>
                      <a:chExt cx="937222" cy="275205"/>
                    </a:xfrm>
                  </p:grpSpPr>
                  <p:grpSp>
                    <p:nvGrpSpPr>
                      <p:cNvPr id="949" name="组合 948"/>
                      <p:cNvGrpSpPr/>
                      <p:nvPr/>
                    </p:nvGrpSpPr>
                    <p:grpSpPr>
                      <a:xfrm>
                        <a:off x="4739678" y="3153228"/>
                        <a:ext cx="494310" cy="275205"/>
                        <a:chOff x="4739678" y="3153228"/>
                        <a:chExt cx="494310" cy="275205"/>
                      </a:xfrm>
                    </p:grpSpPr>
                    <p:cxnSp>
                      <p:nvCxnSpPr>
                        <p:cNvPr id="953" name="直接连接符 9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54" name="直接连接符 9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50" name="组合 949"/>
                      <p:cNvGrpSpPr/>
                      <p:nvPr/>
                    </p:nvGrpSpPr>
                    <p:grpSpPr>
                      <a:xfrm>
                        <a:off x="5182590" y="3153228"/>
                        <a:ext cx="494310" cy="275205"/>
                        <a:chOff x="4739678" y="3153228"/>
                        <a:chExt cx="494310" cy="275205"/>
                      </a:xfrm>
                    </p:grpSpPr>
                    <p:cxnSp>
                      <p:nvCxnSpPr>
                        <p:cNvPr id="951" name="直接连接符 9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52" name="直接连接符 9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42" name="组合 941"/>
                    <p:cNvGrpSpPr/>
                    <p:nvPr/>
                  </p:nvGrpSpPr>
                  <p:grpSpPr>
                    <a:xfrm>
                      <a:off x="5627389" y="3153228"/>
                      <a:ext cx="937222" cy="275205"/>
                      <a:chOff x="4739678" y="3153228"/>
                      <a:chExt cx="937222" cy="275205"/>
                    </a:xfrm>
                  </p:grpSpPr>
                  <p:grpSp>
                    <p:nvGrpSpPr>
                      <p:cNvPr id="943" name="组合 942"/>
                      <p:cNvGrpSpPr/>
                      <p:nvPr/>
                    </p:nvGrpSpPr>
                    <p:grpSpPr>
                      <a:xfrm>
                        <a:off x="4739678" y="3153228"/>
                        <a:ext cx="494310" cy="275205"/>
                        <a:chOff x="4739678" y="3153228"/>
                        <a:chExt cx="494310" cy="275205"/>
                      </a:xfrm>
                    </p:grpSpPr>
                    <p:cxnSp>
                      <p:nvCxnSpPr>
                        <p:cNvPr id="947" name="直接连接符 9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48" name="直接连接符 9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44" name="组合 943"/>
                      <p:cNvGrpSpPr/>
                      <p:nvPr/>
                    </p:nvGrpSpPr>
                    <p:grpSpPr>
                      <a:xfrm>
                        <a:off x="5182590" y="3153228"/>
                        <a:ext cx="494310" cy="275205"/>
                        <a:chOff x="4739678" y="3153228"/>
                        <a:chExt cx="494310" cy="275205"/>
                      </a:xfrm>
                    </p:grpSpPr>
                    <p:cxnSp>
                      <p:nvCxnSpPr>
                        <p:cNvPr id="945" name="直接连接符 9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46" name="直接连接符 9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892" name="组合 891"/>
              <p:cNvGrpSpPr/>
              <p:nvPr/>
            </p:nvGrpSpPr>
            <p:grpSpPr>
              <a:xfrm>
                <a:off x="7099663" y="30026"/>
                <a:ext cx="5152898" cy="275205"/>
                <a:chOff x="4739678" y="3153228"/>
                <a:chExt cx="5152898" cy="275205"/>
              </a:xfrm>
            </p:grpSpPr>
            <p:grpSp>
              <p:nvGrpSpPr>
                <p:cNvPr id="893" name="组合 892"/>
                <p:cNvGrpSpPr/>
                <p:nvPr/>
              </p:nvGrpSpPr>
              <p:grpSpPr>
                <a:xfrm>
                  <a:off x="4739678" y="3153228"/>
                  <a:ext cx="3598468" cy="275205"/>
                  <a:chOff x="4739678" y="3153228"/>
                  <a:chExt cx="3598468" cy="275205"/>
                </a:xfrm>
              </p:grpSpPr>
              <p:grpSp>
                <p:nvGrpSpPr>
                  <p:cNvPr id="907" name="组合 906"/>
                  <p:cNvGrpSpPr/>
                  <p:nvPr/>
                </p:nvGrpSpPr>
                <p:grpSpPr>
                  <a:xfrm>
                    <a:off x="4739678" y="3153228"/>
                    <a:ext cx="1824933" cy="275205"/>
                    <a:chOff x="4739678" y="3153228"/>
                    <a:chExt cx="1824933" cy="275205"/>
                  </a:xfrm>
                </p:grpSpPr>
                <p:grpSp>
                  <p:nvGrpSpPr>
                    <p:cNvPr id="923" name="组合 922"/>
                    <p:cNvGrpSpPr/>
                    <p:nvPr/>
                  </p:nvGrpSpPr>
                  <p:grpSpPr>
                    <a:xfrm>
                      <a:off x="4739678" y="3153228"/>
                      <a:ext cx="937222" cy="275205"/>
                      <a:chOff x="4739678" y="3153228"/>
                      <a:chExt cx="937222" cy="275205"/>
                    </a:xfrm>
                  </p:grpSpPr>
                  <p:grpSp>
                    <p:nvGrpSpPr>
                      <p:cNvPr id="931" name="组合 930"/>
                      <p:cNvGrpSpPr/>
                      <p:nvPr/>
                    </p:nvGrpSpPr>
                    <p:grpSpPr>
                      <a:xfrm>
                        <a:off x="4739678" y="3153228"/>
                        <a:ext cx="494310" cy="275205"/>
                        <a:chOff x="4739678" y="3153228"/>
                        <a:chExt cx="494310" cy="275205"/>
                      </a:xfrm>
                    </p:grpSpPr>
                    <p:cxnSp>
                      <p:nvCxnSpPr>
                        <p:cNvPr id="935" name="直接连接符 9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36" name="直接连接符 9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32" name="组合 931"/>
                      <p:cNvGrpSpPr/>
                      <p:nvPr/>
                    </p:nvGrpSpPr>
                    <p:grpSpPr>
                      <a:xfrm>
                        <a:off x="5182590" y="3153228"/>
                        <a:ext cx="494310" cy="275205"/>
                        <a:chOff x="4739678" y="3153228"/>
                        <a:chExt cx="494310" cy="275205"/>
                      </a:xfrm>
                    </p:grpSpPr>
                    <p:cxnSp>
                      <p:nvCxnSpPr>
                        <p:cNvPr id="933" name="直接连接符 9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34" name="直接连接符 9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24" name="组合 923"/>
                    <p:cNvGrpSpPr/>
                    <p:nvPr/>
                  </p:nvGrpSpPr>
                  <p:grpSpPr>
                    <a:xfrm>
                      <a:off x="5627389" y="3153228"/>
                      <a:ext cx="937222" cy="275205"/>
                      <a:chOff x="4739678" y="3153228"/>
                      <a:chExt cx="937222" cy="275205"/>
                    </a:xfrm>
                  </p:grpSpPr>
                  <p:grpSp>
                    <p:nvGrpSpPr>
                      <p:cNvPr id="925" name="组合 924"/>
                      <p:cNvGrpSpPr/>
                      <p:nvPr/>
                    </p:nvGrpSpPr>
                    <p:grpSpPr>
                      <a:xfrm>
                        <a:off x="4739678" y="3153228"/>
                        <a:ext cx="494310" cy="275205"/>
                        <a:chOff x="4739678" y="3153228"/>
                        <a:chExt cx="494310" cy="275205"/>
                      </a:xfrm>
                    </p:grpSpPr>
                    <p:cxnSp>
                      <p:nvCxnSpPr>
                        <p:cNvPr id="929" name="直接连接符 9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26" name="组合 925"/>
                      <p:cNvGrpSpPr/>
                      <p:nvPr/>
                    </p:nvGrpSpPr>
                    <p:grpSpPr>
                      <a:xfrm>
                        <a:off x="5182590" y="3153228"/>
                        <a:ext cx="494310" cy="275205"/>
                        <a:chOff x="4739678" y="3153228"/>
                        <a:chExt cx="494310" cy="275205"/>
                      </a:xfrm>
                    </p:grpSpPr>
                    <p:cxnSp>
                      <p:nvCxnSpPr>
                        <p:cNvPr id="927" name="直接连接符 9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28" name="直接连接符 9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08" name="组合 907"/>
                  <p:cNvGrpSpPr/>
                  <p:nvPr/>
                </p:nvGrpSpPr>
                <p:grpSpPr>
                  <a:xfrm>
                    <a:off x="6513213" y="3153228"/>
                    <a:ext cx="1824933" cy="275205"/>
                    <a:chOff x="4739678" y="3153228"/>
                    <a:chExt cx="1824933" cy="275205"/>
                  </a:xfrm>
                </p:grpSpPr>
                <p:grpSp>
                  <p:nvGrpSpPr>
                    <p:cNvPr id="909" name="组合 908"/>
                    <p:cNvGrpSpPr/>
                    <p:nvPr/>
                  </p:nvGrpSpPr>
                  <p:grpSpPr>
                    <a:xfrm>
                      <a:off x="4739678" y="3153228"/>
                      <a:ext cx="937222" cy="275205"/>
                      <a:chOff x="4739678" y="3153228"/>
                      <a:chExt cx="937222" cy="275205"/>
                    </a:xfrm>
                  </p:grpSpPr>
                  <p:grpSp>
                    <p:nvGrpSpPr>
                      <p:cNvPr id="917" name="组合 916"/>
                      <p:cNvGrpSpPr/>
                      <p:nvPr/>
                    </p:nvGrpSpPr>
                    <p:grpSpPr>
                      <a:xfrm>
                        <a:off x="4739678" y="3153228"/>
                        <a:ext cx="494310" cy="275205"/>
                        <a:chOff x="4739678" y="3153228"/>
                        <a:chExt cx="494310" cy="275205"/>
                      </a:xfrm>
                    </p:grpSpPr>
                    <p:cxnSp>
                      <p:nvCxnSpPr>
                        <p:cNvPr id="921" name="直接连接符 9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22" name="直接连接符 9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18" name="组合 917"/>
                      <p:cNvGrpSpPr/>
                      <p:nvPr/>
                    </p:nvGrpSpPr>
                    <p:grpSpPr>
                      <a:xfrm>
                        <a:off x="5182590" y="3153228"/>
                        <a:ext cx="494310" cy="275205"/>
                        <a:chOff x="4739678" y="3153228"/>
                        <a:chExt cx="494310" cy="275205"/>
                      </a:xfrm>
                    </p:grpSpPr>
                    <p:cxnSp>
                      <p:nvCxnSpPr>
                        <p:cNvPr id="919" name="直接连接符 9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20" name="直接连接符 9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10" name="组合 909"/>
                    <p:cNvGrpSpPr/>
                    <p:nvPr/>
                  </p:nvGrpSpPr>
                  <p:grpSpPr>
                    <a:xfrm>
                      <a:off x="5627389" y="3153228"/>
                      <a:ext cx="937222" cy="275205"/>
                      <a:chOff x="4739678" y="3153228"/>
                      <a:chExt cx="937222" cy="275205"/>
                    </a:xfrm>
                  </p:grpSpPr>
                  <p:grpSp>
                    <p:nvGrpSpPr>
                      <p:cNvPr id="911" name="组合 910"/>
                      <p:cNvGrpSpPr/>
                      <p:nvPr/>
                    </p:nvGrpSpPr>
                    <p:grpSpPr>
                      <a:xfrm>
                        <a:off x="4739678" y="3153228"/>
                        <a:ext cx="494310" cy="275205"/>
                        <a:chOff x="4739678" y="3153228"/>
                        <a:chExt cx="494310" cy="275205"/>
                      </a:xfrm>
                    </p:grpSpPr>
                    <p:cxnSp>
                      <p:nvCxnSpPr>
                        <p:cNvPr id="915" name="直接连接符 9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16" name="直接连接符 9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12" name="组合 911"/>
                      <p:cNvGrpSpPr/>
                      <p:nvPr/>
                    </p:nvGrpSpPr>
                    <p:grpSpPr>
                      <a:xfrm>
                        <a:off x="5182590" y="3153228"/>
                        <a:ext cx="494310" cy="275205"/>
                        <a:chOff x="4739678" y="3153228"/>
                        <a:chExt cx="494310" cy="275205"/>
                      </a:xfrm>
                    </p:grpSpPr>
                    <p:cxnSp>
                      <p:nvCxnSpPr>
                        <p:cNvPr id="913" name="直接连接符 9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14" name="直接连接符 9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894" name="组合 893"/>
                <p:cNvGrpSpPr/>
                <p:nvPr/>
              </p:nvGrpSpPr>
              <p:grpSpPr>
                <a:xfrm>
                  <a:off x="8286748" y="3153228"/>
                  <a:ext cx="1605828" cy="275205"/>
                  <a:chOff x="4739678" y="3153228"/>
                  <a:chExt cx="1605828" cy="275205"/>
                </a:xfrm>
              </p:grpSpPr>
              <p:grpSp>
                <p:nvGrpSpPr>
                  <p:cNvPr id="895" name="组合 894"/>
                  <p:cNvGrpSpPr/>
                  <p:nvPr/>
                </p:nvGrpSpPr>
                <p:grpSpPr>
                  <a:xfrm>
                    <a:off x="4739678" y="3153228"/>
                    <a:ext cx="937222" cy="275205"/>
                    <a:chOff x="4739678" y="3153228"/>
                    <a:chExt cx="937222" cy="275205"/>
                  </a:xfrm>
                </p:grpSpPr>
                <p:grpSp>
                  <p:nvGrpSpPr>
                    <p:cNvPr id="901" name="组合 900"/>
                    <p:cNvGrpSpPr/>
                    <p:nvPr/>
                  </p:nvGrpSpPr>
                  <p:grpSpPr>
                    <a:xfrm>
                      <a:off x="4739678" y="3153228"/>
                      <a:ext cx="494310" cy="275205"/>
                      <a:chOff x="4739678" y="3153228"/>
                      <a:chExt cx="494310" cy="275205"/>
                    </a:xfrm>
                  </p:grpSpPr>
                  <p:cxnSp>
                    <p:nvCxnSpPr>
                      <p:cNvPr id="905" name="直接连接符 9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06" name="直接连接符 9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02" name="组合 901"/>
                    <p:cNvGrpSpPr/>
                    <p:nvPr/>
                  </p:nvGrpSpPr>
                  <p:grpSpPr>
                    <a:xfrm>
                      <a:off x="5182590" y="3153228"/>
                      <a:ext cx="494310" cy="275205"/>
                      <a:chOff x="4739678" y="3153228"/>
                      <a:chExt cx="494310" cy="275205"/>
                    </a:xfrm>
                  </p:grpSpPr>
                  <p:cxnSp>
                    <p:nvCxnSpPr>
                      <p:cNvPr id="903" name="直接连接符 9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04" name="直接连接符 9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96" name="组合 895"/>
                  <p:cNvGrpSpPr/>
                  <p:nvPr/>
                </p:nvGrpSpPr>
                <p:grpSpPr>
                  <a:xfrm>
                    <a:off x="5627389" y="3153228"/>
                    <a:ext cx="718117" cy="275205"/>
                    <a:chOff x="4739678" y="3153228"/>
                    <a:chExt cx="718117" cy="275205"/>
                  </a:xfrm>
                </p:grpSpPr>
                <p:grpSp>
                  <p:nvGrpSpPr>
                    <p:cNvPr id="897" name="组合 896"/>
                    <p:cNvGrpSpPr/>
                    <p:nvPr/>
                  </p:nvGrpSpPr>
                  <p:grpSpPr>
                    <a:xfrm>
                      <a:off x="4739678" y="3153228"/>
                      <a:ext cx="494310" cy="275205"/>
                      <a:chOff x="4739678" y="3153228"/>
                      <a:chExt cx="494310" cy="275205"/>
                    </a:xfrm>
                  </p:grpSpPr>
                  <p:cxnSp>
                    <p:nvCxnSpPr>
                      <p:cNvPr id="899" name="直接连接符 8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00" name="直接连接符 8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898" name="直接连接符 897"/>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9" name="组合 18"/>
            <p:cNvGrpSpPr/>
            <p:nvPr/>
          </p:nvGrpSpPr>
          <p:grpSpPr>
            <a:xfrm>
              <a:off x="-60960" y="3868016"/>
              <a:ext cx="12313920" cy="275205"/>
              <a:chOff x="0" y="30026"/>
              <a:chExt cx="12252561" cy="275205"/>
            </a:xfrm>
          </p:grpSpPr>
          <p:grpSp>
            <p:nvGrpSpPr>
              <p:cNvPr id="783" name="组合 782"/>
              <p:cNvGrpSpPr/>
              <p:nvPr/>
            </p:nvGrpSpPr>
            <p:grpSpPr>
              <a:xfrm>
                <a:off x="0" y="30026"/>
                <a:ext cx="7145538" cy="275205"/>
                <a:chOff x="4739678" y="3153228"/>
                <a:chExt cx="7145538" cy="275205"/>
              </a:xfrm>
            </p:grpSpPr>
            <p:grpSp>
              <p:nvGrpSpPr>
                <p:cNvPr id="829" name="组合 828"/>
                <p:cNvGrpSpPr/>
                <p:nvPr/>
              </p:nvGrpSpPr>
              <p:grpSpPr>
                <a:xfrm>
                  <a:off x="4739678" y="3153228"/>
                  <a:ext cx="3598468" cy="275205"/>
                  <a:chOff x="4739678" y="3153228"/>
                  <a:chExt cx="3598468" cy="275205"/>
                </a:xfrm>
              </p:grpSpPr>
              <p:grpSp>
                <p:nvGrpSpPr>
                  <p:cNvPr id="861" name="组合 860"/>
                  <p:cNvGrpSpPr/>
                  <p:nvPr/>
                </p:nvGrpSpPr>
                <p:grpSpPr>
                  <a:xfrm>
                    <a:off x="4739678" y="3153228"/>
                    <a:ext cx="1824933" cy="275205"/>
                    <a:chOff x="4739678" y="3153228"/>
                    <a:chExt cx="1824933" cy="275205"/>
                  </a:xfrm>
                </p:grpSpPr>
                <p:grpSp>
                  <p:nvGrpSpPr>
                    <p:cNvPr id="877" name="组合 876"/>
                    <p:cNvGrpSpPr/>
                    <p:nvPr/>
                  </p:nvGrpSpPr>
                  <p:grpSpPr>
                    <a:xfrm>
                      <a:off x="4739678" y="3153228"/>
                      <a:ext cx="937222" cy="275205"/>
                      <a:chOff x="4739678" y="3153228"/>
                      <a:chExt cx="937222" cy="275205"/>
                    </a:xfrm>
                  </p:grpSpPr>
                  <p:grpSp>
                    <p:nvGrpSpPr>
                      <p:cNvPr id="885" name="组合 884"/>
                      <p:cNvGrpSpPr/>
                      <p:nvPr/>
                    </p:nvGrpSpPr>
                    <p:grpSpPr>
                      <a:xfrm>
                        <a:off x="4739678" y="3153228"/>
                        <a:ext cx="494310" cy="275205"/>
                        <a:chOff x="4739678" y="3153228"/>
                        <a:chExt cx="494310" cy="275205"/>
                      </a:xfrm>
                    </p:grpSpPr>
                    <p:cxnSp>
                      <p:nvCxnSpPr>
                        <p:cNvPr id="889" name="直接连接符 8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90" name="直接连接符 8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86" name="组合 885"/>
                      <p:cNvGrpSpPr/>
                      <p:nvPr/>
                    </p:nvGrpSpPr>
                    <p:grpSpPr>
                      <a:xfrm>
                        <a:off x="5182590" y="3153228"/>
                        <a:ext cx="494310" cy="275205"/>
                        <a:chOff x="4739678" y="3153228"/>
                        <a:chExt cx="494310" cy="275205"/>
                      </a:xfrm>
                    </p:grpSpPr>
                    <p:cxnSp>
                      <p:nvCxnSpPr>
                        <p:cNvPr id="887" name="直接连接符 8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88" name="直接连接符 8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78" name="组合 877"/>
                    <p:cNvGrpSpPr/>
                    <p:nvPr/>
                  </p:nvGrpSpPr>
                  <p:grpSpPr>
                    <a:xfrm>
                      <a:off x="5627389" y="3153228"/>
                      <a:ext cx="937222" cy="275205"/>
                      <a:chOff x="4739678" y="3153228"/>
                      <a:chExt cx="937222" cy="275205"/>
                    </a:xfrm>
                  </p:grpSpPr>
                  <p:grpSp>
                    <p:nvGrpSpPr>
                      <p:cNvPr id="879" name="组合 878"/>
                      <p:cNvGrpSpPr/>
                      <p:nvPr/>
                    </p:nvGrpSpPr>
                    <p:grpSpPr>
                      <a:xfrm>
                        <a:off x="4739678" y="3153228"/>
                        <a:ext cx="494310" cy="275205"/>
                        <a:chOff x="4739678" y="3153228"/>
                        <a:chExt cx="494310" cy="275205"/>
                      </a:xfrm>
                    </p:grpSpPr>
                    <p:cxnSp>
                      <p:nvCxnSpPr>
                        <p:cNvPr id="883" name="直接连接符 8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84" name="直接连接符 8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80" name="组合 879"/>
                      <p:cNvGrpSpPr/>
                      <p:nvPr/>
                    </p:nvGrpSpPr>
                    <p:grpSpPr>
                      <a:xfrm>
                        <a:off x="5182590" y="3153228"/>
                        <a:ext cx="494310" cy="275205"/>
                        <a:chOff x="4739678" y="3153228"/>
                        <a:chExt cx="494310" cy="275205"/>
                      </a:xfrm>
                    </p:grpSpPr>
                    <p:cxnSp>
                      <p:nvCxnSpPr>
                        <p:cNvPr id="881" name="直接连接符 8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82" name="直接连接符 8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62" name="组合 861"/>
                  <p:cNvGrpSpPr/>
                  <p:nvPr/>
                </p:nvGrpSpPr>
                <p:grpSpPr>
                  <a:xfrm>
                    <a:off x="6513213" y="3153228"/>
                    <a:ext cx="1824933" cy="275205"/>
                    <a:chOff x="4739678" y="3153228"/>
                    <a:chExt cx="1824933" cy="275205"/>
                  </a:xfrm>
                </p:grpSpPr>
                <p:grpSp>
                  <p:nvGrpSpPr>
                    <p:cNvPr id="863" name="组合 862"/>
                    <p:cNvGrpSpPr/>
                    <p:nvPr/>
                  </p:nvGrpSpPr>
                  <p:grpSpPr>
                    <a:xfrm>
                      <a:off x="4739678" y="3153228"/>
                      <a:ext cx="937222" cy="275205"/>
                      <a:chOff x="4739678" y="3153228"/>
                      <a:chExt cx="937222" cy="275205"/>
                    </a:xfrm>
                  </p:grpSpPr>
                  <p:grpSp>
                    <p:nvGrpSpPr>
                      <p:cNvPr id="871" name="组合 870"/>
                      <p:cNvGrpSpPr/>
                      <p:nvPr/>
                    </p:nvGrpSpPr>
                    <p:grpSpPr>
                      <a:xfrm>
                        <a:off x="4739678" y="3153228"/>
                        <a:ext cx="494310" cy="275205"/>
                        <a:chOff x="4739678" y="3153228"/>
                        <a:chExt cx="494310" cy="275205"/>
                      </a:xfrm>
                    </p:grpSpPr>
                    <p:cxnSp>
                      <p:nvCxnSpPr>
                        <p:cNvPr id="875" name="直接连接符 8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76" name="直接连接符 8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72" name="组合 871"/>
                      <p:cNvGrpSpPr/>
                      <p:nvPr/>
                    </p:nvGrpSpPr>
                    <p:grpSpPr>
                      <a:xfrm>
                        <a:off x="5182590" y="3153228"/>
                        <a:ext cx="494310" cy="275205"/>
                        <a:chOff x="4739678" y="3153228"/>
                        <a:chExt cx="494310" cy="275205"/>
                      </a:xfrm>
                    </p:grpSpPr>
                    <p:cxnSp>
                      <p:nvCxnSpPr>
                        <p:cNvPr id="873" name="直接连接符 8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74" name="直接连接符 8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64" name="组合 863"/>
                    <p:cNvGrpSpPr/>
                    <p:nvPr/>
                  </p:nvGrpSpPr>
                  <p:grpSpPr>
                    <a:xfrm>
                      <a:off x="5627389" y="3153228"/>
                      <a:ext cx="937222" cy="275205"/>
                      <a:chOff x="4739678" y="3153228"/>
                      <a:chExt cx="937222" cy="275205"/>
                    </a:xfrm>
                  </p:grpSpPr>
                  <p:grpSp>
                    <p:nvGrpSpPr>
                      <p:cNvPr id="865" name="组合 864"/>
                      <p:cNvGrpSpPr/>
                      <p:nvPr/>
                    </p:nvGrpSpPr>
                    <p:grpSpPr>
                      <a:xfrm>
                        <a:off x="4739678" y="3153228"/>
                        <a:ext cx="494310" cy="275205"/>
                        <a:chOff x="4739678" y="3153228"/>
                        <a:chExt cx="494310" cy="275205"/>
                      </a:xfrm>
                    </p:grpSpPr>
                    <p:cxnSp>
                      <p:nvCxnSpPr>
                        <p:cNvPr id="869" name="直接连接符 8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70" name="直接连接符 8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66" name="组合 865"/>
                      <p:cNvGrpSpPr/>
                      <p:nvPr/>
                    </p:nvGrpSpPr>
                    <p:grpSpPr>
                      <a:xfrm>
                        <a:off x="5182590" y="3153228"/>
                        <a:ext cx="494310" cy="275205"/>
                        <a:chOff x="4739678" y="3153228"/>
                        <a:chExt cx="494310" cy="275205"/>
                      </a:xfrm>
                    </p:grpSpPr>
                    <p:cxnSp>
                      <p:nvCxnSpPr>
                        <p:cNvPr id="867" name="直接连接符 8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68" name="直接连接符 8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830" name="组合 829"/>
                <p:cNvGrpSpPr/>
                <p:nvPr/>
              </p:nvGrpSpPr>
              <p:grpSpPr>
                <a:xfrm>
                  <a:off x="8286748" y="3153228"/>
                  <a:ext cx="3598468" cy="275205"/>
                  <a:chOff x="4739678" y="3153228"/>
                  <a:chExt cx="3598468" cy="275205"/>
                </a:xfrm>
              </p:grpSpPr>
              <p:grpSp>
                <p:nvGrpSpPr>
                  <p:cNvPr id="831" name="组合 830"/>
                  <p:cNvGrpSpPr/>
                  <p:nvPr/>
                </p:nvGrpSpPr>
                <p:grpSpPr>
                  <a:xfrm>
                    <a:off x="4739678" y="3153228"/>
                    <a:ext cx="1824933" cy="275205"/>
                    <a:chOff x="4739678" y="3153228"/>
                    <a:chExt cx="1824933" cy="275205"/>
                  </a:xfrm>
                </p:grpSpPr>
                <p:grpSp>
                  <p:nvGrpSpPr>
                    <p:cNvPr id="847" name="组合 846"/>
                    <p:cNvGrpSpPr/>
                    <p:nvPr/>
                  </p:nvGrpSpPr>
                  <p:grpSpPr>
                    <a:xfrm>
                      <a:off x="4739678" y="3153228"/>
                      <a:ext cx="937222" cy="275205"/>
                      <a:chOff x="4739678" y="3153228"/>
                      <a:chExt cx="937222" cy="275205"/>
                    </a:xfrm>
                  </p:grpSpPr>
                  <p:grpSp>
                    <p:nvGrpSpPr>
                      <p:cNvPr id="855" name="组合 854"/>
                      <p:cNvGrpSpPr/>
                      <p:nvPr/>
                    </p:nvGrpSpPr>
                    <p:grpSpPr>
                      <a:xfrm>
                        <a:off x="4739678" y="3153228"/>
                        <a:ext cx="494310" cy="275205"/>
                        <a:chOff x="4739678" y="3153228"/>
                        <a:chExt cx="494310" cy="275205"/>
                      </a:xfrm>
                    </p:grpSpPr>
                    <p:cxnSp>
                      <p:nvCxnSpPr>
                        <p:cNvPr id="859" name="直接连接符 8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60" name="直接连接符 8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56" name="组合 855"/>
                      <p:cNvGrpSpPr/>
                      <p:nvPr/>
                    </p:nvGrpSpPr>
                    <p:grpSpPr>
                      <a:xfrm>
                        <a:off x="5182590" y="3153228"/>
                        <a:ext cx="494310" cy="275205"/>
                        <a:chOff x="4739678" y="3153228"/>
                        <a:chExt cx="494310" cy="275205"/>
                      </a:xfrm>
                    </p:grpSpPr>
                    <p:cxnSp>
                      <p:nvCxnSpPr>
                        <p:cNvPr id="857" name="直接连接符 8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58" name="直接连接符 8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48" name="组合 847"/>
                    <p:cNvGrpSpPr/>
                    <p:nvPr/>
                  </p:nvGrpSpPr>
                  <p:grpSpPr>
                    <a:xfrm>
                      <a:off x="5627389" y="3153228"/>
                      <a:ext cx="937222" cy="275205"/>
                      <a:chOff x="4739678" y="3153228"/>
                      <a:chExt cx="937222" cy="275205"/>
                    </a:xfrm>
                  </p:grpSpPr>
                  <p:grpSp>
                    <p:nvGrpSpPr>
                      <p:cNvPr id="849" name="组合 848"/>
                      <p:cNvGrpSpPr/>
                      <p:nvPr/>
                    </p:nvGrpSpPr>
                    <p:grpSpPr>
                      <a:xfrm>
                        <a:off x="4739678" y="3153228"/>
                        <a:ext cx="494310" cy="275205"/>
                        <a:chOff x="4739678" y="3153228"/>
                        <a:chExt cx="494310" cy="275205"/>
                      </a:xfrm>
                    </p:grpSpPr>
                    <p:cxnSp>
                      <p:nvCxnSpPr>
                        <p:cNvPr id="853" name="直接连接符 8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54" name="直接连接符 8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50" name="组合 849"/>
                      <p:cNvGrpSpPr/>
                      <p:nvPr/>
                    </p:nvGrpSpPr>
                    <p:grpSpPr>
                      <a:xfrm>
                        <a:off x="5182590" y="3153228"/>
                        <a:ext cx="494310" cy="275205"/>
                        <a:chOff x="4739678" y="3153228"/>
                        <a:chExt cx="494310" cy="275205"/>
                      </a:xfrm>
                    </p:grpSpPr>
                    <p:cxnSp>
                      <p:nvCxnSpPr>
                        <p:cNvPr id="851" name="直接连接符 8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52" name="直接连接符 8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32" name="组合 831"/>
                  <p:cNvGrpSpPr/>
                  <p:nvPr/>
                </p:nvGrpSpPr>
                <p:grpSpPr>
                  <a:xfrm>
                    <a:off x="6513213" y="3153228"/>
                    <a:ext cx="1824933" cy="275205"/>
                    <a:chOff x="4739678" y="3153228"/>
                    <a:chExt cx="1824933" cy="275205"/>
                  </a:xfrm>
                </p:grpSpPr>
                <p:grpSp>
                  <p:nvGrpSpPr>
                    <p:cNvPr id="833" name="组合 832"/>
                    <p:cNvGrpSpPr/>
                    <p:nvPr/>
                  </p:nvGrpSpPr>
                  <p:grpSpPr>
                    <a:xfrm>
                      <a:off x="4739678" y="3153228"/>
                      <a:ext cx="937222" cy="275205"/>
                      <a:chOff x="4739678" y="3153228"/>
                      <a:chExt cx="937222" cy="275205"/>
                    </a:xfrm>
                  </p:grpSpPr>
                  <p:grpSp>
                    <p:nvGrpSpPr>
                      <p:cNvPr id="841" name="组合 840"/>
                      <p:cNvGrpSpPr/>
                      <p:nvPr/>
                    </p:nvGrpSpPr>
                    <p:grpSpPr>
                      <a:xfrm>
                        <a:off x="4739678" y="3153228"/>
                        <a:ext cx="494310" cy="275205"/>
                        <a:chOff x="4739678" y="3153228"/>
                        <a:chExt cx="494310" cy="275205"/>
                      </a:xfrm>
                    </p:grpSpPr>
                    <p:cxnSp>
                      <p:nvCxnSpPr>
                        <p:cNvPr id="845" name="直接连接符 8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46" name="直接连接符 8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42" name="组合 841"/>
                      <p:cNvGrpSpPr/>
                      <p:nvPr/>
                    </p:nvGrpSpPr>
                    <p:grpSpPr>
                      <a:xfrm>
                        <a:off x="5182590" y="3153228"/>
                        <a:ext cx="494310" cy="275205"/>
                        <a:chOff x="4739678" y="3153228"/>
                        <a:chExt cx="494310" cy="275205"/>
                      </a:xfrm>
                    </p:grpSpPr>
                    <p:cxnSp>
                      <p:nvCxnSpPr>
                        <p:cNvPr id="843" name="直接连接符 8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44" name="直接连接符 8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4" name="组合 833"/>
                    <p:cNvGrpSpPr/>
                    <p:nvPr/>
                  </p:nvGrpSpPr>
                  <p:grpSpPr>
                    <a:xfrm>
                      <a:off x="5627389" y="3153228"/>
                      <a:ext cx="937222" cy="275205"/>
                      <a:chOff x="4739678" y="3153228"/>
                      <a:chExt cx="937222" cy="275205"/>
                    </a:xfrm>
                  </p:grpSpPr>
                  <p:grpSp>
                    <p:nvGrpSpPr>
                      <p:cNvPr id="835" name="组合 834"/>
                      <p:cNvGrpSpPr/>
                      <p:nvPr/>
                    </p:nvGrpSpPr>
                    <p:grpSpPr>
                      <a:xfrm>
                        <a:off x="4739678" y="3153228"/>
                        <a:ext cx="494310" cy="275205"/>
                        <a:chOff x="4739678" y="3153228"/>
                        <a:chExt cx="494310" cy="275205"/>
                      </a:xfrm>
                    </p:grpSpPr>
                    <p:cxnSp>
                      <p:nvCxnSpPr>
                        <p:cNvPr id="839" name="直接连接符 8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40" name="直接连接符 8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36" name="组合 835"/>
                      <p:cNvGrpSpPr/>
                      <p:nvPr/>
                    </p:nvGrpSpPr>
                    <p:grpSpPr>
                      <a:xfrm>
                        <a:off x="5182590" y="3153228"/>
                        <a:ext cx="494310" cy="275205"/>
                        <a:chOff x="4739678" y="3153228"/>
                        <a:chExt cx="494310" cy="275205"/>
                      </a:xfrm>
                    </p:grpSpPr>
                    <p:cxnSp>
                      <p:nvCxnSpPr>
                        <p:cNvPr id="837" name="直接连接符 8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38" name="直接连接符 8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784" name="组合 783"/>
              <p:cNvGrpSpPr/>
              <p:nvPr/>
            </p:nvGrpSpPr>
            <p:grpSpPr>
              <a:xfrm>
                <a:off x="7099663" y="30026"/>
                <a:ext cx="5152898" cy="275205"/>
                <a:chOff x="4739678" y="3153228"/>
                <a:chExt cx="5152898" cy="275205"/>
              </a:xfrm>
            </p:grpSpPr>
            <p:grpSp>
              <p:nvGrpSpPr>
                <p:cNvPr id="785" name="组合 784"/>
                <p:cNvGrpSpPr/>
                <p:nvPr/>
              </p:nvGrpSpPr>
              <p:grpSpPr>
                <a:xfrm>
                  <a:off x="4739678" y="3153228"/>
                  <a:ext cx="3598468" cy="275205"/>
                  <a:chOff x="4739678" y="3153228"/>
                  <a:chExt cx="3598468" cy="275205"/>
                </a:xfrm>
              </p:grpSpPr>
              <p:grpSp>
                <p:nvGrpSpPr>
                  <p:cNvPr id="799" name="组合 798"/>
                  <p:cNvGrpSpPr/>
                  <p:nvPr/>
                </p:nvGrpSpPr>
                <p:grpSpPr>
                  <a:xfrm>
                    <a:off x="4739678" y="3153228"/>
                    <a:ext cx="1824933" cy="275205"/>
                    <a:chOff x="4739678" y="3153228"/>
                    <a:chExt cx="1824933" cy="275205"/>
                  </a:xfrm>
                </p:grpSpPr>
                <p:grpSp>
                  <p:nvGrpSpPr>
                    <p:cNvPr id="815" name="组合 814"/>
                    <p:cNvGrpSpPr/>
                    <p:nvPr/>
                  </p:nvGrpSpPr>
                  <p:grpSpPr>
                    <a:xfrm>
                      <a:off x="4739678" y="3153228"/>
                      <a:ext cx="937222" cy="275205"/>
                      <a:chOff x="4739678" y="3153228"/>
                      <a:chExt cx="937222" cy="275205"/>
                    </a:xfrm>
                  </p:grpSpPr>
                  <p:grpSp>
                    <p:nvGrpSpPr>
                      <p:cNvPr id="823" name="组合 822"/>
                      <p:cNvGrpSpPr/>
                      <p:nvPr/>
                    </p:nvGrpSpPr>
                    <p:grpSpPr>
                      <a:xfrm>
                        <a:off x="4739678" y="3153228"/>
                        <a:ext cx="494310" cy="275205"/>
                        <a:chOff x="4739678" y="3153228"/>
                        <a:chExt cx="494310" cy="275205"/>
                      </a:xfrm>
                    </p:grpSpPr>
                    <p:cxnSp>
                      <p:nvCxnSpPr>
                        <p:cNvPr id="827" name="直接连接符 8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28" name="直接连接符 8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24" name="组合 823"/>
                      <p:cNvGrpSpPr/>
                      <p:nvPr/>
                    </p:nvGrpSpPr>
                    <p:grpSpPr>
                      <a:xfrm>
                        <a:off x="5182590" y="3153228"/>
                        <a:ext cx="494310" cy="275205"/>
                        <a:chOff x="4739678" y="3153228"/>
                        <a:chExt cx="494310" cy="275205"/>
                      </a:xfrm>
                    </p:grpSpPr>
                    <p:cxnSp>
                      <p:nvCxnSpPr>
                        <p:cNvPr id="825" name="直接连接符 8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26" name="直接连接符 8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16" name="组合 815"/>
                    <p:cNvGrpSpPr/>
                    <p:nvPr/>
                  </p:nvGrpSpPr>
                  <p:grpSpPr>
                    <a:xfrm>
                      <a:off x="5627389" y="3153228"/>
                      <a:ext cx="937222" cy="275205"/>
                      <a:chOff x="4739678" y="3153228"/>
                      <a:chExt cx="937222" cy="275205"/>
                    </a:xfrm>
                  </p:grpSpPr>
                  <p:grpSp>
                    <p:nvGrpSpPr>
                      <p:cNvPr id="817" name="组合 816"/>
                      <p:cNvGrpSpPr/>
                      <p:nvPr/>
                    </p:nvGrpSpPr>
                    <p:grpSpPr>
                      <a:xfrm>
                        <a:off x="4739678" y="3153228"/>
                        <a:ext cx="494310" cy="275205"/>
                        <a:chOff x="4739678" y="3153228"/>
                        <a:chExt cx="494310" cy="275205"/>
                      </a:xfrm>
                    </p:grpSpPr>
                    <p:cxnSp>
                      <p:nvCxnSpPr>
                        <p:cNvPr id="821" name="直接连接符 8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22" name="直接连接符 8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18" name="组合 817"/>
                      <p:cNvGrpSpPr/>
                      <p:nvPr/>
                    </p:nvGrpSpPr>
                    <p:grpSpPr>
                      <a:xfrm>
                        <a:off x="5182590" y="3153228"/>
                        <a:ext cx="494310" cy="275205"/>
                        <a:chOff x="4739678" y="3153228"/>
                        <a:chExt cx="494310" cy="275205"/>
                      </a:xfrm>
                    </p:grpSpPr>
                    <p:cxnSp>
                      <p:nvCxnSpPr>
                        <p:cNvPr id="819" name="直接连接符 8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20" name="直接连接符 8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00" name="组合 799"/>
                  <p:cNvGrpSpPr/>
                  <p:nvPr/>
                </p:nvGrpSpPr>
                <p:grpSpPr>
                  <a:xfrm>
                    <a:off x="6513213" y="3153228"/>
                    <a:ext cx="1824933" cy="275205"/>
                    <a:chOff x="4739678" y="3153228"/>
                    <a:chExt cx="1824933" cy="275205"/>
                  </a:xfrm>
                </p:grpSpPr>
                <p:grpSp>
                  <p:nvGrpSpPr>
                    <p:cNvPr id="801" name="组合 800"/>
                    <p:cNvGrpSpPr/>
                    <p:nvPr/>
                  </p:nvGrpSpPr>
                  <p:grpSpPr>
                    <a:xfrm>
                      <a:off x="4739678" y="3153228"/>
                      <a:ext cx="937222" cy="275205"/>
                      <a:chOff x="4739678" y="3153228"/>
                      <a:chExt cx="937222" cy="275205"/>
                    </a:xfrm>
                  </p:grpSpPr>
                  <p:grpSp>
                    <p:nvGrpSpPr>
                      <p:cNvPr id="809" name="组合 808"/>
                      <p:cNvGrpSpPr/>
                      <p:nvPr/>
                    </p:nvGrpSpPr>
                    <p:grpSpPr>
                      <a:xfrm>
                        <a:off x="4739678" y="3153228"/>
                        <a:ext cx="494310" cy="275205"/>
                        <a:chOff x="4739678" y="3153228"/>
                        <a:chExt cx="494310" cy="275205"/>
                      </a:xfrm>
                    </p:grpSpPr>
                    <p:cxnSp>
                      <p:nvCxnSpPr>
                        <p:cNvPr id="813" name="直接连接符 8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14" name="直接连接符 8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10" name="组合 809"/>
                      <p:cNvGrpSpPr/>
                      <p:nvPr/>
                    </p:nvGrpSpPr>
                    <p:grpSpPr>
                      <a:xfrm>
                        <a:off x="5182590" y="3153228"/>
                        <a:ext cx="494310" cy="275205"/>
                        <a:chOff x="4739678" y="3153228"/>
                        <a:chExt cx="494310" cy="275205"/>
                      </a:xfrm>
                    </p:grpSpPr>
                    <p:cxnSp>
                      <p:nvCxnSpPr>
                        <p:cNvPr id="811" name="直接连接符 8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12" name="直接连接符 8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2" name="组合 801"/>
                    <p:cNvGrpSpPr/>
                    <p:nvPr/>
                  </p:nvGrpSpPr>
                  <p:grpSpPr>
                    <a:xfrm>
                      <a:off x="5627389" y="3153228"/>
                      <a:ext cx="937222" cy="275205"/>
                      <a:chOff x="4739678" y="3153228"/>
                      <a:chExt cx="937222" cy="275205"/>
                    </a:xfrm>
                  </p:grpSpPr>
                  <p:grpSp>
                    <p:nvGrpSpPr>
                      <p:cNvPr id="803" name="组合 802"/>
                      <p:cNvGrpSpPr/>
                      <p:nvPr/>
                    </p:nvGrpSpPr>
                    <p:grpSpPr>
                      <a:xfrm>
                        <a:off x="4739678" y="3153228"/>
                        <a:ext cx="494310" cy="275205"/>
                        <a:chOff x="4739678" y="3153228"/>
                        <a:chExt cx="494310" cy="275205"/>
                      </a:xfrm>
                    </p:grpSpPr>
                    <p:cxnSp>
                      <p:nvCxnSpPr>
                        <p:cNvPr id="807" name="直接连接符 8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08" name="直接连接符 8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04" name="组合 803"/>
                      <p:cNvGrpSpPr/>
                      <p:nvPr/>
                    </p:nvGrpSpPr>
                    <p:grpSpPr>
                      <a:xfrm>
                        <a:off x="5182590" y="3153228"/>
                        <a:ext cx="494310" cy="275205"/>
                        <a:chOff x="4739678" y="3153228"/>
                        <a:chExt cx="494310" cy="275205"/>
                      </a:xfrm>
                    </p:grpSpPr>
                    <p:cxnSp>
                      <p:nvCxnSpPr>
                        <p:cNvPr id="805" name="直接连接符 8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06" name="直接连接符 8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86" name="组合 785"/>
                <p:cNvGrpSpPr/>
                <p:nvPr/>
              </p:nvGrpSpPr>
              <p:grpSpPr>
                <a:xfrm>
                  <a:off x="8286748" y="3153228"/>
                  <a:ext cx="1605828" cy="275205"/>
                  <a:chOff x="4739678" y="3153228"/>
                  <a:chExt cx="1605828" cy="275205"/>
                </a:xfrm>
              </p:grpSpPr>
              <p:grpSp>
                <p:nvGrpSpPr>
                  <p:cNvPr id="787" name="组合 786"/>
                  <p:cNvGrpSpPr/>
                  <p:nvPr/>
                </p:nvGrpSpPr>
                <p:grpSpPr>
                  <a:xfrm>
                    <a:off x="4739678" y="3153228"/>
                    <a:ext cx="937222" cy="275205"/>
                    <a:chOff x="4739678" y="3153228"/>
                    <a:chExt cx="937222" cy="275205"/>
                  </a:xfrm>
                </p:grpSpPr>
                <p:grpSp>
                  <p:nvGrpSpPr>
                    <p:cNvPr id="793" name="组合 792"/>
                    <p:cNvGrpSpPr/>
                    <p:nvPr/>
                  </p:nvGrpSpPr>
                  <p:grpSpPr>
                    <a:xfrm>
                      <a:off x="4739678" y="3153228"/>
                      <a:ext cx="494310" cy="275205"/>
                      <a:chOff x="4739678" y="3153228"/>
                      <a:chExt cx="494310" cy="275205"/>
                    </a:xfrm>
                  </p:grpSpPr>
                  <p:cxnSp>
                    <p:nvCxnSpPr>
                      <p:cNvPr id="797" name="直接连接符 7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94" name="组合 793"/>
                    <p:cNvGrpSpPr/>
                    <p:nvPr/>
                  </p:nvGrpSpPr>
                  <p:grpSpPr>
                    <a:xfrm>
                      <a:off x="5182590" y="3153228"/>
                      <a:ext cx="494310" cy="275205"/>
                      <a:chOff x="4739678" y="3153228"/>
                      <a:chExt cx="494310" cy="275205"/>
                    </a:xfrm>
                  </p:grpSpPr>
                  <p:cxnSp>
                    <p:nvCxnSpPr>
                      <p:cNvPr id="795" name="直接连接符 7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96" name="直接连接符 7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8" name="组合 787"/>
                  <p:cNvGrpSpPr/>
                  <p:nvPr/>
                </p:nvGrpSpPr>
                <p:grpSpPr>
                  <a:xfrm>
                    <a:off x="5627389" y="3153228"/>
                    <a:ext cx="718117" cy="275205"/>
                    <a:chOff x="4739678" y="3153228"/>
                    <a:chExt cx="718117" cy="275205"/>
                  </a:xfrm>
                </p:grpSpPr>
                <p:grpSp>
                  <p:nvGrpSpPr>
                    <p:cNvPr id="789" name="组合 788"/>
                    <p:cNvGrpSpPr/>
                    <p:nvPr/>
                  </p:nvGrpSpPr>
                  <p:grpSpPr>
                    <a:xfrm>
                      <a:off x="4739678" y="3153228"/>
                      <a:ext cx="494310" cy="275205"/>
                      <a:chOff x="4739678" y="3153228"/>
                      <a:chExt cx="494310" cy="275205"/>
                    </a:xfrm>
                  </p:grpSpPr>
                  <p:cxnSp>
                    <p:nvCxnSpPr>
                      <p:cNvPr id="791" name="直接连接符 7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92" name="直接连接符 7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790" name="直接连接符 789"/>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0" name="组合 19"/>
            <p:cNvGrpSpPr/>
            <p:nvPr/>
          </p:nvGrpSpPr>
          <p:grpSpPr>
            <a:xfrm>
              <a:off x="-60960" y="4251815"/>
              <a:ext cx="12313920" cy="275205"/>
              <a:chOff x="0" y="30026"/>
              <a:chExt cx="12252561" cy="275205"/>
            </a:xfrm>
          </p:grpSpPr>
          <p:grpSp>
            <p:nvGrpSpPr>
              <p:cNvPr id="675" name="组合 674"/>
              <p:cNvGrpSpPr/>
              <p:nvPr/>
            </p:nvGrpSpPr>
            <p:grpSpPr>
              <a:xfrm>
                <a:off x="0" y="30026"/>
                <a:ext cx="7145538" cy="275205"/>
                <a:chOff x="4739678" y="3153228"/>
                <a:chExt cx="7145538" cy="275205"/>
              </a:xfrm>
            </p:grpSpPr>
            <p:grpSp>
              <p:nvGrpSpPr>
                <p:cNvPr id="721" name="组合 720"/>
                <p:cNvGrpSpPr/>
                <p:nvPr/>
              </p:nvGrpSpPr>
              <p:grpSpPr>
                <a:xfrm>
                  <a:off x="4739678" y="3153228"/>
                  <a:ext cx="3598468" cy="275205"/>
                  <a:chOff x="4739678" y="3153228"/>
                  <a:chExt cx="3598468" cy="275205"/>
                </a:xfrm>
              </p:grpSpPr>
              <p:grpSp>
                <p:nvGrpSpPr>
                  <p:cNvPr id="753" name="组合 752"/>
                  <p:cNvGrpSpPr/>
                  <p:nvPr/>
                </p:nvGrpSpPr>
                <p:grpSpPr>
                  <a:xfrm>
                    <a:off x="4739678" y="3153228"/>
                    <a:ext cx="1824933" cy="275205"/>
                    <a:chOff x="4739678" y="3153228"/>
                    <a:chExt cx="1824933" cy="275205"/>
                  </a:xfrm>
                </p:grpSpPr>
                <p:grpSp>
                  <p:nvGrpSpPr>
                    <p:cNvPr id="769" name="组合 768"/>
                    <p:cNvGrpSpPr/>
                    <p:nvPr/>
                  </p:nvGrpSpPr>
                  <p:grpSpPr>
                    <a:xfrm>
                      <a:off x="4739678" y="3153228"/>
                      <a:ext cx="937222" cy="275205"/>
                      <a:chOff x="4739678" y="3153228"/>
                      <a:chExt cx="937222" cy="275205"/>
                    </a:xfrm>
                  </p:grpSpPr>
                  <p:grpSp>
                    <p:nvGrpSpPr>
                      <p:cNvPr id="777" name="组合 776"/>
                      <p:cNvGrpSpPr/>
                      <p:nvPr/>
                    </p:nvGrpSpPr>
                    <p:grpSpPr>
                      <a:xfrm>
                        <a:off x="4739678" y="3153228"/>
                        <a:ext cx="494310" cy="275205"/>
                        <a:chOff x="4739678" y="3153228"/>
                        <a:chExt cx="494310" cy="275205"/>
                      </a:xfrm>
                    </p:grpSpPr>
                    <p:cxnSp>
                      <p:nvCxnSpPr>
                        <p:cNvPr id="781" name="直接连接符 7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78" name="组合 777"/>
                      <p:cNvGrpSpPr/>
                      <p:nvPr/>
                    </p:nvGrpSpPr>
                    <p:grpSpPr>
                      <a:xfrm>
                        <a:off x="5182590" y="3153228"/>
                        <a:ext cx="494310" cy="275205"/>
                        <a:chOff x="4739678" y="3153228"/>
                        <a:chExt cx="494310" cy="275205"/>
                      </a:xfrm>
                    </p:grpSpPr>
                    <p:cxnSp>
                      <p:nvCxnSpPr>
                        <p:cNvPr id="779" name="直接连接符 7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80" name="直接连接符 7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70" name="组合 769"/>
                    <p:cNvGrpSpPr/>
                    <p:nvPr/>
                  </p:nvGrpSpPr>
                  <p:grpSpPr>
                    <a:xfrm>
                      <a:off x="5627389" y="3153228"/>
                      <a:ext cx="937222" cy="275205"/>
                      <a:chOff x="4739678" y="3153228"/>
                      <a:chExt cx="937222" cy="275205"/>
                    </a:xfrm>
                  </p:grpSpPr>
                  <p:grpSp>
                    <p:nvGrpSpPr>
                      <p:cNvPr id="771" name="组合 770"/>
                      <p:cNvGrpSpPr/>
                      <p:nvPr/>
                    </p:nvGrpSpPr>
                    <p:grpSpPr>
                      <a:xfrm>
                        <a:off x="4739678" y="3153228"/>
                        <a:ext cx="494310" cy="275205"/>
                        <a:chOff x="4739678" y="3153228"/>
                        <a:chExt cx="494310" cy="275205"/>
                      </a:xfrm>
                    </p:grpSpPr>
                    <p:cxnSp>
                      <p:nvCxnSpPr>
                        <p:cNvPr id="775" name="直接连接符 7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76" name="直接连接符 7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72" name="组合 771"/>
                      <p:cNvGrpSpPr/>
                      <p:nvPr/>
                    </p:nvGrpSpPr>
                    <p:grpSpPr>
                      <a:xfrm>
                        <a:off x="5182590" y="3153228"/>
                        <a:ext cx="494310" cy="275205"/>
                        <a:chOff x="4739678" y="3153228"/>
                        <a:chExt cx="494310" cy="275205"/>
                      </a:xfrm>
                    </p:grpSpPr>
                    <p:cxnSp>
                      <p:nvCxnSpPr>
                        <p:cNvPr id="773" name="直接连接符 7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74" name="直接连接符 7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54" name="组合 753"/>
                  <p:cNvGrpSpPr/>
                  <p:nvPr/>
                </p:nvGrpSpPr>
                <p:grpSpPr>
                  <a:xfrm>
                    <a:off x="6513213" y="3153228"/>
                    <a:ext cx="1824933" cy="275205"/>
                    <a:chOff x="4739678" y="3153228"/>
                    <a:chExt cx="1824933" cy="275205"/>
                  </a:xfrm>
                </p:grpSpPr>
                <p:grpSp>
                  <p:nvGrpSpPr>
                    <p:cNvPr id="755" name="组合 754"/>
                    <p:cNvGrpSpPr/>
                    <p:nvPr/>
                  </p:nvGrpSpPr>
                  <p:grpSpPr>
                    <a:xfrm>
                      <a:off x="4739678" y="3153228"/>
                      <a:ext cx="937222" cy="275205"/>
                      <a:chOff x="4739678" y="3153228"/>
                      <a:chExt cx="937222" cy="275205"/>
                    </a:xfrm>
                  </p:grpSpPr>
                  <p:grpSp>
                    <p:nvGrpSpPr>
                      <p:cNvPr id="763" name="组合 762"/>
                      <p:cNvGrpSpPr/>
                      <p:nvPr/>
                    </p:nvGrpSpPr>
                    <p:grpSpPr>
                      <a:xfrm>
                        <a:off x="4739678" y="3153228"/>
                        <a:ext cx="494310" cy="275205"/>
                        <a:chOff x="4739678" y="3153228"/>
                        <a:chExt cx="494310" cy="275205"/>
                      </a:xfrm>
                    </p:grpSpPr>
                    <p:cxnSp>
                      <p:nvCxnSpPr>
                        <p:cNvPr id="767" name="直接连接符 7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68" name="直接连接符 7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64" name="组合 763"/>
                      <p:cNvGrpSpPr/>
                      <p:nvPr/>
                    </p:nvGrpSpPr>
                    <p:grpSpPr>
                      <a:xfrm>
                        <a:off x="5182590" y="3153228"/>
                        <a:ext cx="494310" cy="275205"/>
                        <a:chOff x="4739678" y="3153228"/>
                        <a:chExt cx="494310" cy="275205"/>
                      </a:xfrm>
                    </p:grpSpPr>
                    <p:cxnSp>
                      <p:nvCxnSpPr>
                        <p:cNvPr id="765" name="直接连接符 7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66" name="直接连接符 7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6" name="组合 755"/>
                    <p:cNvGrpSpPr/>
                    <p:nvPr/>
                  </p:nvGrpSpPr>
                  <p:grpSpPr>
                    <a:xfrm>
                      <a:off x="5627389" y="3153228"/>
                      <a:ext cx="937222" cy="275205"/>
                      <a:chOff x="4739678" y="3153228"/>
                      <a:chExt cx="937222" cy="275205"/>
                    </a:xfrm>
                  </p:grpSpPr>
                  <p:grpSp>
                    <p:nvGrpSpPr>
                      <p:cNvPr id="757" name="组合 756"/>
                      <p:cNvGrpSpPr/>
                      <p:nvPr/>
                    </p:nvGrpSpPr>
                    <p:grpSpPr>
                      <a:xfrm>
                        <a:off x="4739678" y="3153228"/>
                        <a:ext cx="494310" cy="275205"/>
                        <a:chOff x="4739678" y="3153228"/>
                        <a:chExt cx="494310" cy="275205"/>
                      </a:xfrm>
                    </p:grpSpPr>
                    <p:cxnSp>
                      <p:nvCxnSpPr>
                        <p:cNvPr id="761" name="直接连接符 76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62" name="直接连接符 76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58" name="组合 757"/>
                      <p:cNvGrpSpPr/>
                      <p:nvPr/>
                    </p:nvGrpSpPr>
                    <p:grpSpPr>
                      <a:xfrm>
                        <a:off x="5182590" y="3153228"/>
                        <a:ext cx="494310" cy="275205"/>
                        <a:chOff x="4739678" y="3153228"/>
                        <a:chExt cx="494310" cy="275205"/>
                      </a:xfrm>
                    </p:grpSpPr>
                    <p:cxnSp>
                      <p:nvCxnSpPr>
                        <p:cNvPr id="759" name="直接连接符 7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60" name="直接连接符 7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22" name="组合 721"/>
                <p:cNvGrpSpPr/>
                <p:nvPr/>
              </p:nvGrpSpPr>
              <p:grpSpPr>
                <a:xfrm>
                  <a:off x="8286748" y="3153228"/>
                  <a:ext cx="3598468" cy="275205"/>
                  <a:chOff x="4739678" y="3153228"/>
                  <a:chExt cx="3598468" cy="275205"/>
                </a:xfrm>
              </p:grpSpPr>
              <p:grpSp>
                <p:nvGrpSpPr>
                  <p:cNvPr id="723" name="组合 722"/>
                  <p:cNvGrpSpPr/>
                  <p:nvPr/>
                </p:nvGrpSpPr>
                <p:grpSpPr>
                  <a:xfrm>
                    <a:off x="4739678" y="3153228"/>
                    <a:ext cx="1824933" cy="275205"/>
                    <a:chOff x="4739678" y="3153228"/>
                    <a:chExt cx="1824933" cy="275205"/>
                  </a:xfrm>
                </p:grpSpPr>
                <p:grpSp>
                  <p:nvGrpSpPr>
                    <p:cNvPr id="739" name="组合 738"/>
                    <p:cNvGrpSpPr/>
                    <p:nvPr/>
                  </p:nvGrpSpPr>
                  <p:grpSpPr>
                    <a:xfrm>
                      <a:off x="4739678" y="3153228"/>
                      <a:ext cx="937222" cy="275205"/>
                      <a:chOff x="4739678" y="3153228"/>
                      <a:chExt cx="937222" cy="275205"/>
                    </a:xfrm>
                  </p:grpSpPr>
                  <p:grpSp>
                    <p:nvGrpSpPr>
                      <p:cNvPr id="747" name="组合 746"/>
                      <p:cNvGrpSpPr/>
                      <p:nvPr/>
                    </p:nvGrpSpPr>
                    <p:grpSpPr>
                      <a:xfrm>
                        <a:off x="4739678" y="3153228"/>
                        <a:ext cx="494310" cy="275205"/>
                        <a:chOff x="4739678" y="3153228"/>
                        <a:chExt cx="494310" cy="275205"/>
                      </a:xfrm>
                    </p:grpSpPr>
                    <p:cxnSp>
                      <p:nvCxnSpPr>
                        <p:cNvPr id="751" name="直接连接符 7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52" name="直接连接符 7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48" name="组合 747"/>
                      <p:cNvGrpSpPr/>
                      <p:nvPr/>
                    </p:nvGrpSpPr>
                    <p:grpSpPr>
                      <a:xfrm>
                        <a:off x="5182590" y="3153228"/>
                        <a:ext cx="494310" cy="275205"/>
                        <a:chOff x="4739678" y="3153228"/>
                        <a:chExt cx="494310" cy="275205"/>
                      </a:xfrm>
                    </p:grpSpPr>
                    <p:cxnSp>
                      <p:nvCxnSpPr>
                        <p:cNvPr id="749" name="直接连接符 7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50" name="直接连接符 7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40" name="组合 739"/>
                    <p:cNvGrpSpPr/>
                    <p:nvPr/>
                  </p:nvGrpSpPr>
                  <p:grpSpPr>
                    <a:xfrm>
                      <a:off x="5627389" y="3153228"/>
                      <a:ext cx="937222" cy="275205"/>
                      <a:chOff x="4739678" y="3153228"/>
                      <a:chExt cx="937222" cy="275205"/>
                    </a:xfrm>
                  </p:grpSpPr>
                  <p:grpSp>
                    <p:nvGrpSpPr>
                      <p:cNvPr id="741" name="组合 740"/>
                      <p:cNvGrpSpPr/>
                      <p:nvPr/>
                    </p:nvGrpSpPr>
                    <p:grpSpPr>
                      <a:xfrm>
                        <a:off x="4739678" y="3153228"/>
                        <a:ext cx="494310" cy="275205"/>
                        <a:chOff x="4739678" y="3153228"/>
                        <a:chExt cx="494310" cy="275205"/>
                      </a:xfrm>
                    </p:grpSpPr>
                    <p:cxnSp>
                      <p:nvCxnSpPr>
                        <p:cNvPr id="745" name="直接连接符 7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46" name="直接连接符 7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42" name="组合 741"/>
                      <p:cNvGrpSpPr/>
                      <p:nvPr/>
                    </p:nvGrpSpPr>
                    <p:grpSpPr>
                      <a:xfrm>
                        <a:off x="5182590" y="3153228"/>
                        <a:ext cx="494310" cy="275205"/>
                        <a:chOff x="4739678" y="3153228"/>
                        <a:chExt cx="494310" cy="275205"/>
                      </a:xfrm>
                    </p:grpSpPr>
                    <p:cxnSp>
                      <p:nvCxnSpPr>
                        <p:cNvPr id="743" name="直接连接符 7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44" name="直接连接符 7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24" name="组合 723"/>
                  <p:cNvGrpSpPr/>
                  <p:nvPr/>
                </p:nvGrpSpPr>
                <p:grpSpPr>
                  <a:xfrm>
                    <a:off x="6513213" y="3153228"/>
                    <a:ext cx="1824933" cy="275205"/>
                    <a:chOff x="4739678" y="3153228"/>
                    <a:chExt cx="1824933" cy="275205"/>
                  </a:xfrm>
                </p:grpSpPr>
                <p:grpSp>
                  <p:nvGrpSpPr>
                    <p:cNvPr id="725" name="组合 724"/>
                    <p:cNvGrpSpPr/>
                    <p:nvPr/>
                  </p:nvGrpSpPr>
                  <p:grpSpPr>
                    <a:xfrm>
                      <a:off x="4739678" y="3153228"/>
                      <a:ext cx="937222" cy="275205"/>
                      <a:chOff x="4739678" y="3153228"/>
                      <a:chExt cx="937222" cy="275205"/>
                    </a:xfrm>
                  </p:grpSpPr>
                  <p:grpSp>
                    <p:nvGrpSpPr>
                      <p:cNvPr id="733" name="组合 732"/>
                      <p:cNvGrpSpPr/>
                      <p:nvPr/>
                    </p:nvGrpSpPr>
                    <p:grpSpPr>
                      <a:xfrm>
                        <a:off x="4739678" y="3153228"/>
                        <a:ext cx="494310" cy="275205"/>
                        <a:chOff x="4739678" y="3153228"/>
                        <a:chExt cx="494310" cy="275205"/>
                      </a:xfrm>
                    </p:grpSpPr>
                    <p:cxnSp>
                      <p:nvCxnSpPr>
                        <p:cNvPr id="737" name="直接连接符 7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38" name="直接连接符 7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34" name="组合 733"/>
                      <p:cNvGrpSpPr/>
                      <p:nvPr/>
                    </p:nvGrpSpPr>
                    <p:grpSpPr>
                      <a:xfrm>
                        <a:off x="5182590" y="3153228"/>
                        <a:ext cx="494310" cy="275205"/>
                        <a:chOff x="4739678" y="3153228"/>
                        <a:chExt cx="494310" cy="275205"/>
                      </a:xfrm>
                    </p:grpSpPr>
                    <p:cxnSp>
                      <p:nvCxnSpPr>
                        <p:cNvPr id="735" name="直接连接符 7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36" name="直接连接符 7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6" name="组合 725"/>
                    <p:cNvGrpSpPr/>
                    <p:nvPr/>
                  </p:nvGrpSpPr>
                  <p:grpSpPr>
                    <a:xfrm>
                      <a:off x="5627389" y="3153228"/>
                      <a:ext cx="937222" cy="275205"/>
                      <a:chOff x="4739678" y="3153228"/>
                      <a:chExt cx="937222" cy="275205"/>
                    </a:xfrm>
                  </p:grpSpPr>
                  <p:grpSp>
                    <p:nvGrpSpPr>
                      <p:cNvPr id="727" name="组合 726"/>
                      <p:cNvGrpSpPr/>
                      <p:nvPr/>
                    </p:nvGrpSpPr>
                    <p:grpSpPr>
                      <a:xfrm>
                        <a:off x="4739678" y="3153228"/>
                        <a:ext cx="494310" cy="275205"/>
                        <a:chOff x="4739678" y="3153228"/>
                        <a:chExt cx="494310" cy="275205"/>
                      </a:xfrm>
                    </p:grpSpPr>
                    <p:cxnSp>
                      <p:nvCxnSpPr>
                        <p:cNvPr id="731" name="直接连接符 7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32" name="直接连接符 7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28" name="组合 727"/>
                      <p:cNvGrpSpPr/>
                      <p:nvPr/>
                    </p:nvGrpSpPr>
                    <p:grpSpPr>
                      <a:xfrm>
                        <a:off x="5182590" y="3153228"/>
                        <a:ext cx="494310" cy="275205"/>
                        <a:chOff x="4739678" y="3153228"/>
                        <a:chExt cx="494310" cy="275205"/>
                      </a:xfrm>
                    </p:grpSpPr>
                    <p:cxnSp>
                      <p:nvCxnSpPr>
                        <p:cNvPr id="729" name="直接连接符 7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30" name="直接连接符 7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676" name="组合 675"/>
              <p:cNvGrpSpPr/>
              <p:nvPr/>
            </p:nvGrpSpPr>
            <p:grpSpPr>
              <a:xfrm>
                <a:off x="7099663" y="30026"/>
                <a:ext cx="5152898" cy="275205"/>
                <a:chOff x="4739678" y="3153228"/>
                <a:chExt cx="5152898" cy="275205"/>
              </a:xfrm>
            </p:grpSpPr>
            <p:grpSp>
              <p:nvGrpSpPr>
                <p:cNvPr id="677" name="组合 676"/>
                <p:cNvGrpSpPr/>
                <p:nvPr/>
              </p:nvGrpSpPr>
              <p:grpSpPr>
                <a:xfrm>
                  <a:off x="4739678" y="3153228"/>
                  <a:ext cx="3598468" cy="275205"/>
                  <a:chOff x="4739678" y="3153228"/>
                  <a:chExt cx="3598468" cy="275205"/>
                </a:xfrm>
              </p:grpSpPr>
              <p:grpSp>
                <p:nvGrpSpPr>
                  <p:cNvPr id="691" name="组合 690"/>
                  <p:cNvGrpSpPr/>
                  <p:nvPr/>
                </p:nvGrpSpPr>
                <p:grpSpPr>
                  <a:xfrm>
                    <a:off x="4739678" y="3153228"/>
                    <a:ext cx="1824933" cy="275205"/>
                    <a:chOff x="4739678" y="3153228"/>
                    <a:chExt cx="1824933" cy="275205"/>
                  </a:xfrm>
                </p:grpSpPr>
                <p:grpSp>
                  <p:nvGrpSpPr>
                    <p:cNvPr id="707" name="组合 706"/>
                    <p:cNvGrpSpPr/>
                    <p:nvPr/>
                  </p:nvGrpSpPr>
                  <p:grpSpPr>
                    <a:xfrm>
                      <a:off x="4739678" y="3153228"/>
                      <a:ext cx="937222" cy="275205"/>
                      <a:chOff x="4739678" y="3153228"/>
                      <a:chExt cx="937222" cy="275205"/>
                    </a:xfrm>
                  </p:grpSpPr>
                  <p:grpSp>
                    <p:nvGrpSpPr>
                      <p:cNvPr id="715" name="组合 714"/>
                      <p:cNvGrpSpPr/>
                      <p:nvPr/>
                    </p:nvGrpSpPr>
                    <p:grpSpPr>
                      <a:xfrm>
                        <a:off x="4739678" y="3153228"/>
                        <a:ext cx="494310" cy="275205"/>
                        <a:chOff x="4739678" y="3153228"/>
                        <a:chExt cx="494310" cy="275205"/>
                      </a:xfrm>
                    </p:grpSpPr>
                    <p:cxnSp>
                      <p:nvCxnSpPr>
                        <p:cNvPr id="719" name="直接连接符 7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16" name="组合 715"/>
                      <p:cNvGrpSpPr/>
                      <p:nvPr/>
                    </p:nvGrpSpPr>
                    <p:grpSpPr>
                      <a:xfrm>
                        <a:off x="5182590" y="3153228"/>
                        <a:ext cx="494310" cy="275205"/>
                        <a:chOff x="4739678" y="3153228"/>
                        <a:chExt cx="494310" cy="275205"/>
                      </a:xfrm>
                    </p:grpSpPr>
                    <p:cxnSp>
                      <p:nvCxnSpPr>
                        <p:cNvPr id="717" name="直接连接符 7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18" name="直接连接符 7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08" name="组合 707"/>
                    <p:cNvGrpSpPr/>
                    <p:nvPr/>
                  </p:nvGrpSpPr>
                  <p:grpSpPr>
                    <a:xfrm>
                      <a:off x="5627389" y="3153228"/>
                      <a:ext cx="937222" cy="275205"/>
                      <a:chOff x="4739678" y="3153228"/>
                      <a:chExt cx="937222" cy="275205"/>
                    </a:xfrm>
                  </p:grpSpPr>
                  <p:grpSp>
                    <p:nvGrpSpPr>
                      <p:cNvPr id="709" name="组合 708"/>
                      <p:cNvGrpSpPr/>
                      <p:nvPr/>
                    </p:nvGrpSpPr>
                    <p:grpSpPr>
                      <a:xfrm>
                        <a:off x="4739678" y="3153228"/>
                        <a:ext cx="494310" cy="275205"/>
                        <a:chOff x="4739678" y="3153228"/>
                        <a:chExt cx="494310" cy="275205"/>
                      </a:xfrm>
                    </p:grpSpPr>
                    <p:cxnSp>
                      <p:nvCxnSpPr>
                        <p:cNvPr id="713" name="直接连接符 7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14" name="直接连接符 7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10" name="组合 709"/>
                      <p:cNvGrpSpPr/>
                      <p:nvPr/>
                    </p:nvGrpSpPr>
                    <p:grpSpPr>
                      <a:xfrm>
                        <a:off x="5182590" y="3153228"/>
                        <a:ext cx="494310" cy="275205"/>
                        <a:chOff x="4739678" y="3153228"/>
                        <a:chExt cx="494310" cy="275205"/>
                      </a:xfrm>
                    </p:grpSpPr>
                    <p:cxnSp>
                      <p:nvCxnSpPr>
                        <p:cNvPr id="711" name="直接连接符 7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12" name="直接连接符 7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92" name="组合 691"/>
                  <p:cNvGrpSpPr/>
                  <p:nvPr/>
                </p:nvGrpSpPr>
                <p:grpSpPr>
                  <a:xfrm>
                    <a:off x="6513213" y="3153228"/>
                    <a:ext cx="1824933" cy="275205"/>
                    <a:chOff x="4739678" y="3153228"/>
                    <a:chExt cx="1824933" cy="275205"/>
                  </a:xfrm>
                </p:grpSpPr>
                <p:grpSp>
                  <p:nvGrpSpPr>
                    <p:cNvPr id="693" name="组合 692"/>
                    <p:cNvGrpSpPr/>
                    <p:nvPr/>
                  </p:nvGrpSpPr>
                  <p:grpSpPr>
                    <a:xfrm>
                      <a:off x="4739678" y="3153228"/>
                      <a:ext cx="937222" cy="275205"/>
                      <a:chOff x="4739678" y="3153228"/>
                      <a:chExt cx="937222" cy="275205"/>
                    </a:xfrm>
                  </p:grpSpPr>
                  <p:grpSp>
                    <p:nvGrpSpPr>
                      <p:cNvPr id="701" name="组合 700"/>
                      <p:cNvGrpSpPr/>
                      <p:nvPr/>
                    </p:nvGrpSpPr>
                    <p:grpSpPr>
                      <a:xfrm>
                        <a:off x="4739678" y="3153228"/>
                        <a:ext cx="494310" cy="275205"/>
                        <a:chOff x="4739678" y="3153228"/>
                        <a:chExt cx="494310" cy="275205"/>
                      </a:xfrm>
                    </p:grpSpPr>
                    <p:cxnSp>
                      <p:nvCxnSpPr>
                        <p:cNvPr id="705" name="直接连接符 7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06" name="直接连接符 7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702" name="组合 701"/>
                      <p:cNvGrpSpPr/>
                      <p:nvPr/>
                    </p:nvGrpSpPr>
                    <p:grpSpPr>
                      <a:xfrm>
                        <a:off x="5182590" y="3153228"/>
                        <a:ext cx="494310" cy="275205"/>
                        <a:chOff x="4739678" y="3153228"/>
                        <a:chExt cx="494310" cy="275205"/>
                      </a:xfrm>
                    </p:grpSpPr>
                    <p:cxnSp>
                      <p:nvCxnSpPr>
                        <p:cNvPr id="703" name="直接连接符 7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04" name="直接连接符 7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94" name="组合 693"/>
                    <p:cNvGrpSpPr/>
                    <p:nvPr/>
                  </p:nvGrpSpPr>
                  <p:grpSpPr>
                    <a:xfrm>
                      <a:off x="5627389" y="3153228"/>
                      <a:ext cx="937222" cy="275205"/>
                      <a:chOff x="4739678" y="3153228"/>
                      <a:chExt cx="937222" cy="275205"/>
                    </a:xfrm>
                  </p:grpSpPr>
                  <p:grpSp>
                    <p:nvGrpSpPr>
                      <p:cNvPr id="695" name="组合 694"/>
                      <p:cNvGrpSpPr/>
                      <p:nvPr/>
                    </p:nvGrpSpPr>
                    <p:grpSpPr>
                      <a:xfrm>
                        <a:off x="4739678" y="3153228"/>
                        <a:ext cx="494310" cy="275205"/>
                        <a:chOff x="4739678" y="3153228"/>
                        <a:chExt cx="494310" cy="275205"/>
                      </a:xfrm>
                    </p:grpSpPr>
                    <p:cxnSp>
                      <p:nvCxnSpPr>
                        <p:cNvPr id="699" name="直接连接符 6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00" name="直接连接符 6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96" name="组合 695"/>
                      <p:cNvGrpSpPr/>
                      <p:nvPr/>
                    </p:nvGrpSpPr>
                    <p:grpSpPr>
                      <a:xfrm>
                        <a:off x="5182590" y="3153228"/>
                        <a:ext cx="494310" cy="275205"/>
                        <a:chOff x="4739678" y="3153228"/>
                        <a:chExt cx="494310" cy="275205"/>
                      </a:xfrm>
                    </p:grpSpPr>
                    <p:cxnSp>
                      <p:nvCxnSpPr>
                        <p:cNvPr id="697" name="直接连接符 6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98" name="直接连接符 6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678" name="组合 677"/>
                <p:cNvGrpSpPr/>
                <p:nvPr/>
              </p:nvGrpSpPr>
              <p:grpSpPr>
                <a:xfrm>
                  <a:off x="8286748" y="3153228"/>
                  <a:ext cx="1605828" cy="275205"/>
                  <a:chOff x="4739678" y="3153228"/>
                  <a:chExt cx="1605828" cy="275205"/>
                </a:xfrm>
              </p:grpSpPr>
              <p:grpSp>
                <p:nvGrpSpPr>
                  <p:cNvPr id="679" name="组合 678"/>
                  <p:cNvGrpSpPr/>
                  <p:nvPr/>
                </p:nvGrpSpPr>
                <p:grpSpPr>
                  <a:xfrm>
                    <a:off x="4739678" y="3153228"/>
                    <a:ext cx="937222" cy="275205"/>
                    <a:chOff x="4739678" y="3153228"/>
                    <a:chExt cx="937222" cy="275205"/>
                  </a:xfrm>
                </p:grpSpPr>
                <p:grpSp>
                  <p:nvGrpSpPr>
                    <p:cNvPr id="685" name="组合 684"/>
                    <p:cNvGrpSpPr/>
                    <p:nvPr/>
                  </p:nvGrpSpPr>
                  <p:grpSpPr>
                    <a:xfrm>
                      <a:off x="4739678" y="3153228"/>
                      <a:ext cx="494310" cy="275205"/>
                      <a:chOff x="4739678" y="3153228"/>
                      <a:chExt cx="494310" cy="275205"/>
                    </a:xfrm>
                  </p:grpSpPr>
                  <p:cxnSp>
                    <p:nvCxnSpPr>
                      <p:cNvPr id="689" name="直接连接符 6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90" name="直接连接符 6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86" name="组合 685"/>
                    <p:cNvGrpSpPr/>
                    <p:nvPr/>
                  </p:nvGrpSpPr>
                  <p:grpSpPr>
                    <a:xfrm>
                      <a:off x="5182590" y="3153228"/>
                      <a:ext cx="494310" cy="275205"/>
                      <a:chOff x="4739678" y="3153228"/>
                      <a:chExt cx="494310" cy="275205"/>
                    </a:xfrm>
                  </p:grpSpPr>
                  <p:cxnSp>
                    <p:nvCxnSpPr>
                      <p:cNvPr id="687" name="直接连接符 6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88" name="直接连接符 6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80" name="组合 679"/>
                  <p:cNvGrpSpPr/>
                  <p:nvPr/>
                </p:nvGrpSpPr>
                <p:grpSpPr>
                  <a:xfrm>
                    <a:off x="5627389" y="3153228"/>
                    <a:ext cx="718117" cy="275205"/>
                    <a:chOff x="4739678" y="3153228"/>
                    <a:chExt cx="718117" cy="275205"/>
                  </a:xfrm>
                </p:grpSpPr>
                <p:grpSp>
                  <p:nvGrpSpPr>
                    <p:cNvPr id="681" name="组合 680"/>
                    <p:cNvGrpSpPr/>
                    <p:nvPr/>
                  </p:nvGrpSpPr>
                  <p:grpSpPr>
                    <a:xfrm>
                      <a:off x="4739678" y="3153228"/>
                      <a:ext cx="494310" cy="275205"/>
                      <a:chOff x="4739678" y="3153228"/>
                      <a:chExt cx="494310" cy="275205"/>
                    </a:xfrm>
                  </p:grpSpPr>
                  <p:cxnSp>
                    <p:nvCxnSpPr>
                      <p:cNvPr id="683" name="直接连接符 6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84" name="直接连接符 6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682" name="直接连接符 681"/>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1" name="组合 20"/>
            <p:cNvGrpSpPr/>
            <p:nvPr/>
          </p:nvGrpSpPr>
          <p:grpSpPr>
            <a:xfrm>
              <a:off x="-60960" y="4635614"/>
              <a:ext cx="12313920" cy="275205"/>
              <a:chOff x="0" y="30026"/>
              <a:chExt cx="12252561" cy="275205"/>
            </a:xfrm>
          </p:grpSpPr>
          <p:grpSp>
            <p:nvGrpSpPr>
              <p:cNvPr id="567" name="组合 566"/>
              <p:cNvGrpSpPr/>
              <p:nvPr/>
            </p:nvGrpSpPr>
            <p:grpSpPr>
              <a:xfrm>
                <a:off x="0" y="30026"/>
                <a:ext cx="7145538" cy="275205"/>
                <a:chOff x="4739678" y="3153228"/>
                <a:chExt cx="7145538" cy="275205"/>
              </a:xfrm>
            </p:grpSpPr>
            <p:grpSp>
              <p:nvGrpSpPr>
                <p:cNvPr id="613" name="组合 612"/>
                <p:cNvGrpSpPr/>
                <p:nvPr/>
              </p:nvGrpSpPr>
              <p:grpSpPr>
                <a:xfrm>
                  <a:off x="4739678" y="3153228"/>
                  <a:ext cx="3598468" cy="275205"/>
                  <a:chOff x="4739678" y="3153228"/>
                  <a:chExt cx="3598468" cy="275205"/>
                </a:xfrm>
              </p:grpSpPr>
              <p:grpSp>
                <p:nvGrpSpPr>
                  <p:cNvPr id="645" name="组合 644"/>
                  <p:cNvGrpSpPr/>
                  <p:nvPr/>
                </p:nvGrpSpPr>
                <p:grpSpPr>
                  <a:xfrm>
                    <a:off x="4739678" y="3153228"/>
                    <a:ext cx="1824933" cy="275205"/>
                    <a:chOff x="4739678" y="3153228"/>
                    <a:chExt cx="1824933" cy="275205"/>
                  </a:xfrm>
                </p:grpSpPr>
                <p:grpSp>
                  <p:nvGrpSpPr>
                    <p:cNvPr id="661" name="组合 660"/>
                    <p:cNvGrpSpPr/>
                    <p:nvPr/>
                  </p:nvGrpSpPr>
                  <p:grpSpPr>
                    <a:xfrm>
                      <a:off x="4739678" y="3153228"/>
                      <a:ext cx="937222" cy="275205"/>
                      <a:chOff x="4739678" y="3153228"/>
                      <a:chExt cx="937222" cy="275205"/>
                    </a:xfrm>
                  </p:grpSpPr>
                  <p:grpSp>
                    <p:nvGrpSpPr>
                      <p:cNvPr id="669" name="组合 668"/>
                      <p:cNvGrpSpPr/>
                      <p:nvPr/>
                    </p:nvGrpSpPr>
                    <p:grpSpPr>
                      <a:xfrm>
                        <a:off x="4739678" y="3153228"/>
                        <a:ext cx="494310" cy="275205"/>
                        <a:chOff x="4739678" y="3153228"/>
                        <a:chExt cx="494310" cy="275205"/>
                      </a:xfrm>
                    </p:grpSpPr>
                    <p:cxnSp>
                      <p:nvCxnSpPr>
                        <p:cNvPr id="673" name="直接连接符 6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74" name="直接连接符 6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70" name="组合 669"/>
                      <p:cNvGrpSpPr/>
                      <p:nvPr/>
                    </p:nvGrpSpPr>
                    <p:grpSpPr>
                      <a:xfrm>
                        <a:off x="5182590" y="3153228"/>
                        <a:ext cx="494310" cy="275205"/>
                        <a:chOff x="4739678" y="3153228"/>
                        <a:chExt cx="494310" cy="275205"/>
                      </a:xfrm>
                    </p:grpSpPr>
                    <p:cxnSp>
                      <p:nvCxnSpPr>
                        <p:cNvPr id="671" name="直接连接符 6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72" name="直接连接符 6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62" name="组合 661"/>
                    <p:cNvGrpSpPr/>
                    <p:nvPr/>
                  </p:nvGrpSpPr>
                  <p:grpSpPr>
                    <a:xfrm>
                      <a:off x="5627389" y="3153228"/>
                      <a:ext cx="937222" cy="275205"/>
                      <a:chOff x="4739678" y="3153228"/>
                      <a:chExt cx="937222" cy="275205"/>
                    </a:xfrm>
                  </p:grpSpPr>
                  <p:grpSp>
                    <p:nvGrpSpPr>
                      <p:cNvPr id="663" name="组合 662"/>
                      <p:cNvGrpSpPr/>
                      <p:nvPr/>
                    </p:nvGrpSpPr>
                    <p:grpSpPr>
                      <a:xfrm>
                        <a:off x="4739678" y="3153228"/>
                        <a:ext cx="494310" cy="275205"/>
                        <a:chOff x="4739678" y="3153228"/>
                        <a:chExt cx="494310" cy="275205"/>
                      </a:xfrm>
                    </p:grpSpPr>
                    <p:cxnSp>
                      <p:nvCxnSpPr>
                        <p:cNvPr id="667" name="直接连接符 6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64" name="组合 663"/>
                      <p:cNvGrpSpPr/>
                      <p:nvPr/>
                    </p:nvGrpSpPr>
                    <p:grpSpPr>
                      <a:xfrm>
                        <a:off x="5182590" y="3153228"/>
                        <a:ext cx="494310" cy="275205"/>
                        <a:chOff x="4739678" y="3153228"/>
                        <a:chExt cx="494310" cy="275205"/>
                      </a:xfrm>
                    </p:grpSpPr>
                    <p:cxnSp>
                      <p:nvCxnSpPr>
                        <p:cNvPr id="665" name="直接连接符 6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66" name="直接连接符 6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46" name="组合 645"/>
                  <p:cNvGrpSpPr/>
                  <p:nvPr/>
                </p:nvGrpSpPr>
                <p:grpSpPr>
                  <a:xfrm>
                    <a:off x="6513213" y="3153228"/>
                    <a:ext cx="1824933" cy="275205"/>
                    <a:chOff x="4739678" y="3153228"/>
                    <a:chExt cx="1824933" cy="275205"/>
                  </a:xfrm>
                </p:grpSpPr>
                <p:grpSp>
                  <p:nvGrpSpPr>
                    <p:cNvPr id="647" name="组合 646"/>
                    <p:cNvGrpSpPr/>
                    <p:nvPr/>
                  </p:nvGrpSpPr>
                  <p:grpSpPr>
                    <a:xfrm>
                      <a:off x="4739678" y="3153228"/>
                      <a:ext cx="937222" cy="275205"/>
                      <a:chOff x="4739678" y="3153228"/>
                      <a:chExt cx="937222" cy="275205"/>
                    </a:xfrm>
                  </p:grpSpPr>
                  <p:grpSp>
                    <p:nvGrpSpPr>
                      <p:cNvPr id="655" name="组合 654"/>
                      <p:cNvGrpSpPr/>
                      <p:nvPr/>
                    </p:nvGrpSpPr>
                    <p:grpSpPr>
                      <a:xfrm>
                        <a:off x="4739678" y="3153228"/>
                        <a:ext cx="494310" cy="275205"/>
                        <a:chOff x="4739678" y="3153228"/>
                        <a:chExt cx="494310" cy="275205"/>
                      </a:xfrm>
                    </p:grpSpPr>
                    <p:cxnSp>
                      <p:nvCxnSpPr>
                        <p:cNvPr id="659" name="直接连接符 6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60" name="直接连接符 6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56" name="组合 655"/>
                      <p:cNvGrpSpPr/>
                      <p:nvPr/>
                    </p:nvGrpSpPr>
                    <p:grpSpPr>
                      <a:xfrm>
                        <a:off x="5182590" y="3153228"/>
                        <a:ext cx="494310" cy="275205"/>
                        <a:chOff x="4739678" y="3153228"/>
                        <a:chExt cx="494310" cy="275205"/>
                      </a:xfrm>
                    </p:grpSpPr>
                    <p:cxnSp>
                      <p:nvCxnSpPr>
                        <p:cNvPr id="657" name="直接连接符 6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48" name="组合 647"/>
                    <p:cNvGrpSpPr/>
                    <p:nvPr/>
                  </p:nvGrpSpPr>
                  <p:grpSpPr>
                    <a:xfrm>
                      <a:off x="5627389" y="3153228"/>
                      <a:ext cx="937222" cy="275205"/>
                      <a:chOff x="4739678" y="3153228"/>
                      <a:chExt cx="937222" cy="275205"/>
                    </a:xfrm>
                  </p:grpSpPr>
                  <p:grpSp>
                    <p:nvGrpSpPr>
                      <p:cNvPr id="649" name="组合 648"/>
                      <p:cNvGrpSpPr/>
                      <p:nvPr/>
                    </p:nvGrpSpPr>
                    <p:grpSpPr>
                      <a:xfrm>
                        <a:off x="4739678" y="3153228"/>
                        <a:ext cx="494310" cy="275205"/>
                        <a:chOff x="4739678" y="3153228"/>
                        <a:chExt cx="494310" cy="275205"/>
                      </a:xfrm>
                    </p:grpSpPr>
                    <p:cxnSp>
                      <p:nvCxnSpPr>
                        <p:cNvPr id="653" name="直接连接符 65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54" name="直接连接符 65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50" name="组合 649"/>
                      <p:cNvGrpSpPr/>
                      <p:nvPr/>
                    </p:nvGrpSpPr>
                    <p:grpSpPr>
                      <a:xfrm>
                        <a:off x="5182590" y="3153228"/>
                        <a:ext cx="494310" cy="275205"/>
                        <a:chOff x="4739678" y="3153228"/>
                        <a:chExt cx="494310" cy="275205"/>
                      </a:xfrm>
                    </p:grpSpPr>
                    <p:cxnSp>
                      <p:nvCxnSpPr>
                        <p:cNvPr id="651" name="直接连接符 6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52" name="直接连接符 6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614" name="组合 613"/>
                <p:cNvGrpSpPr/>
                <p:nvPr/>
              </p:nvGrpSpPr>
              <p:grpSpPr>
                <a:xfrm>
                  <a:off x="8286748" y="3153228"/>
                  <a:ext cx="3598468" cy="275205"/>
                  <a:chOff x="4739678" y="3153228"/>
                  <a:chExt cx="3598468" cy="275205"/>
                </a:xfrm>
              </p:grpSpPr>
              <p:grpSp>
                <p:nvGrpSpPr>
                  <p:cNvPr id="615" name="组合 614"/>
                  <p:cNvGrpSpPr/>
                  <p:nvPr/>
                </p:nvGrpSpPr>
                <p:grpSpPr>
                  <a:xfrm>
                    <a:off x="4739678" y="3153228"/>
                    <a:ext cx="1824933" cy="275205"/>
                    <a:chOff x="4739678" y="3153228"/>
                    <a:chExt cx="1824933" cy="275205"/>
                  </a:xfrm>
                </p:grpSpPr>
                <p:grpSp>
                  <p:nvGrpSpPr>
                    <p:cNvPr id="631" name="组合 630"/>
                    <p:cNvGrpSpPr/>
                    <p:nvPr/>
                  </p:nvGrpSpPr>
                  <p:grpSpPr>
                    <a:xfrm>
                      <a:off x="4739678" y="3153228"/>
                      <a:ext cx="937222" cy="275205"/>
                      <a:chOff x="4739678" y="3153228"/>
                      <a:chExt cx="937222" cy="275205"/>
                    </a:xfrm>
                  </p:grpSpPr>
                  <p:grpSp>
                    <p:nvGrpSpPr>
                      <p:cNvPr id="639" name="组合 638"/>
                      <p:cNvGrpSpPr/>
                      <p:nvPr/>
                    </p:nvGrpSpPr>
                    <p:grpSpPr>
                      <a:xfrm>
                        <a:off x="4739678" y="3153228"/>
                        <a:ext cx="494310" cy="275205"/>
                        <a:chOff x="4739678" y="3153228"/>
                        <a:chExt cx="494310" cy="275205"/>
                      </a:xfrm>
                    </p:grpSpPr>
                    <p:cxnSp>
                      <p:nvCxnSpPr>
                        <p:cNvPr id="643" name="直接连接符 6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44" name="直接连接符 6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40" name="组合 639"/>
                      <p:cNvGrpSpPr/>
                      <p:nvPr/>
                    </p:nvGrpSpPr>
                    <p:grpSpPr>
                      <a:xfrm>
                        <a:off x="5182590" y="3153228"/>
                        <a:ext cx="494310" cy="275205"/>
                        <a:chOff x="4739678" y="3153228"/>
                        <a:chExt cx="494310" cy="275205"/>
                      </a:xfrm>
                    </p:grpSpPr>
                    <p:cxnSp>
                      <p:nvCxnSpPr>
                        <p:cNvPr id="641" name="直接连接符 6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42" name="直接连接符 6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32" name="组合 631"/>
                    <p:cNvGrpSpPr/>
                    <p:nvPr/>
                  </p:nvGrpSpPr>
                  <p:grpSpPr>
                    <a:xfrm>
                      <a:off x="5627389" y="3153228"/>
                      <a:ext cx="937222" cy="275205"/>
                      <a:chOff x="4739678" y="3153228"/>
                      <a:chExt cx="937222" cy="275205"/>
                    </a:xfrm>
                  </p:grpSpPr>
                  <p:grpSp>
                    <p:nvGrpSpPr>
                      <p:cNvPr id="633" name="组合 632"/>
                      <p:cNvGrpSpPr/>
                      <p:nvPr/>
                    </p:nvGrpSpPr>
                    <p:grpSpPr>
                      <a:xfrm>
                        <a:off x="4739678" y="3153228"/>
                        <a:ext cx="494310" cy="275205"/>
                        <a:chOff x="4739678" y="3153228"/>
                        <a:chExt cx="494310" cy="275205"/>
                      </a:xfrm>
                    </p:grpSpPr>
                    <p:cxnSp>
                      <p:nvCxnSpPr>
                        <p:cNvPr id="637" name="直接连接符 6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38" name="直接连接符 6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34" name="组合 633"/>
                      <p:cNvGrpSpPr/>
                      <p:nvPr/>
                    </p:nvGrpSpPr>
                    <p:grpSpPr>
                      <a:xfrm>
                        <a:off x="5182590" y="3153228"/>
                        <a:ext cx="494310" cy="275205"/>
                        <a:chOff x="4739678" y="3153228"/>
                        <a:chExt cx="494310" cy="275205"/>
                      </a:xfrm>
                    </p:grpSpPr>
                    <p:cxnSp>
                      <p:nvCxnSpPr>
                        <p:cNvPr id="635" name="直接连接符 6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36" name="直接连接符 6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16" name="组合 615"/>
                  <p:cNvGrpSpPr/>
                  <p:nvPr/>
                </p:nvGrpSpPr>
                <p:grpSpPr>
                  <a:xfrm>
                    <a:off x="6513213" y="3153228"/>
                    <a:ext cx="1824933" cy="275205"/>
                    <a:chOff x="4739678" y="3153228"/>
                    <a:chExt cx="1824933" cy="275205"/>
                  </a:xfrm>
                </p:grpSpPr>
                <p:grpSp>
                  <p:nvGrpSpPr>
                    <p:cNvPr id="617" name="组合 616"/>
                    <p:cNvGrpSpPr/>
                    <p:nvPr/>
                  </p:nvGrpSpPr>
                  <p:grpSpPr>
                    <a:xfrm>
                      <a:off x="4739678" y="3153228"/>
                      <a:ext cx="937222" cy="275205"/>
                      <a:chOff x="4739678" y="3153228"/>
                      <a:chExt cx="937222" cy="275205"/>
                    </a:xfrm>
                  </p:grpSpPr>
                  <p:grpSp>
                    <p:nvGrpSpPr>
                      <p:cNvPr id="625" name="组合 624"/>
                      <p:cNvGrpSpPr/>
                      <p:nvPr/>
                    </p:nvGrpSpPr>
                    <p:grpSpPr>
                      <a:xfrm>
                        <a:off x="4739678" y="3153228"/>
                        <a:ext cx="494310" cy="275205"/>
                        <a:chOff x="4739678" y="3153228"/>
                        <a:chExt cx="494310" cy="275205"/>
                      </a:xfrm>
                    </p:grpSpPr>
                    <p:cxnSp>
                      <p:nvCxnSpPr>
                        <p:cNvPr id="629" name="直接连接符 6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30" name="直接连接符 6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26" name="组合 625"/>
                      <p:cNvGrpSpPr/>
                      <p:nvPr/>
                    </p:nvGrpSpPr>
                    <p:grpSpPr>
                      <a:xfrm>
                        <a:off x="5182590" y="3153228"/>
                        <a:ext cx="494310" cy="275205"/>
                        <a:chOff x="4739678" y="3153228"/>
                        <a:chExt cx="494310" cy="275205"/>
                      </a:xfrm>
                    </p:grpSpPr>
                    <p:cxnSp>
                      <p:nvCxnSpPr>
                        <p:cNvPr id="627" name="直接连接符 6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28" name="直接连接符 6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18" name="组合 617"/>
                    <p:cNvGrpSpPr/>
                    <p:nvPr/>
                  </p:nvGrpSpPr>
                  <p:grpSpPr>
                    <a:xfrm>
                      <a:off x="5627389" y="3153228"/>
                      <a:ext cx="937222" cy="275205"/>
                      <a:chOff x="4739678" y="3153228"/>
                      <a:chExt cx="937222" cy="275205"/>
                    </a:xfrm>
                  </p:grpSpPr>
                  <p:grpSp>
                    <p:nvGrpSpPr>
                      <p:cNvPr id="619" name="组合 618"/>
                      <p:cNvGrpSpPr/>
                      <p:nvPr/>
                    </p:nvGrpSpPr>
                    <p:grpSpPr>
                      <a:xfrm>
                        <a:off x="4739678" y="3153228"/>
                        <a:ext cx="494310" cy="275205"/>
                        <a:chOff x="4739678" y="3153228"/>
                        <a:chExt cx="494310" cy="275205"/>
                      </a:xfrm>
                    </p:grpSpPr>
                    <p:cxnSp>
                      <p:nvCxnSpPr>
                        <p:cNvPr id="623" name="直接连接符 62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24" name="直接连接符 62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20" name="组合 619"/>
                      <p:cNvGrpSpPr/>
                      <p:nvPr/>
                    </p:nvGrpSpPr>
                    <p:grpSpPr>
                      <a:xfrm>
                        <a:off x="5182590" y="3153228"/>
                        <a:ext cx="494310" cy="275205"/>
                        <a:chOff x="4739678" y="3153228"/>
                        <a:chExt cx="494310" cy="275205"/>
                      </a:xfrm>
                    </p:grpSpPr>
                    <p:cxnSp>
                      <p:nvCxnSpPr>
                        <p:cNvPr id="621" name="直接连接符 6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22" name="直接连接符 6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568" name="组合 567"/>
              <p:cNvGrpSpPr/>
              <p:nvPr/>
            </p:nvGrpSpPr>
            <p:grpSpPr>
              <a:xfrm>
                <a:off x="7099663" y="30026"/>
                <a:ext cx="5152898" cy="275205"/>
                <a:chOff x="4739678" y="3153228"/>
                <a:chExt cx="5152898" cy="275205"/>
              </a:xfrm>
            </p:grpSpPr>
            <p:grpSp>
              <p:nvGrpSpPr>
                <p:cNvPr id="569" name="组合 568"/>
                <p:cNvGrpSpPr/>
                <p:nvPr/>
              </p:nvGrpSpPr>
              <p:grpSpPr>
                <a:xfrm>
                  <a:off x="4739678" y="3153228"/>
                  <a:ext cx="3598468" cy="275205"/>
                  <a:chOff x="4739678" y="3153228"/>
                  <a:chExt cx="3598468" cy="275205"/>
                </a:xfrm>
              </p:grpSpPr>
              <p:grpSp>
                <p:nvGrpSpPr>
                  <p:cNvPr id="583" name="组合 582"/>
                  <p:cNvGrpSpPr/>
                  <p:nvPr/>
                </p:nvGrpSpPr>
                <p:grpSpPr>
                  <a:xfrm>
                    <a:off x="4739678" y="3153228"/>
                    <a:ext cx="1824933" cy="275205"/>
                    <a:chOff x="4739678" y="3153228"/>
                    <a:chExt cx="1824933" cy="275205"/>
                  </a:xfrm>
                </p:grpSpPr>
                <p:grpSp>
                  <p:nvGrpSpPr>
                    <p:cNvPr id="599" name="组合 598"/>
                    <p:cNvGrpSpPr/>
                    <p:nvPr/>
                  </p:nvGrpSpPr>
                  <p:grpSpPr>
                    <a:xfrm>
                      <a:off x="4739678" y="3153228"/>
                      <a:ext cx="937222" cy="275205"/>
                      <a:chOff x="4739678" y="3153228"/>
                      <a:chExt cx="937222" cy="275205"/>
                    </a:xfrm>
                  </p:grpSpPr>
                  <p:grpSp>
                    <p:nvGrpSpPr>
                      <p:cNvPr id="607" name="组合 606"/>
                      <p:cNvGrpSpPr/>
                      <p:nvPr/>
                    </p:nvGrpSpPr>
                    <p:grpSpPr>
                      <a:xfrm>
                        <a:off x="4739678" y="3153228"/>
                        <a:ext cx="494310" cy="275205"/>
                        <a:chOff x="4739678" y="3153228"/>
                        <a:chExt cx="494310" cy="275205"/>
                      </a:xfrm>
                    </p:grpSpPr>
                    <p:cxnSp>
                      <p:nvCxnSpPr>
                        <p:cNvPr id="611" name="直接连接符 6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08" name="组合 607"/>
                      <p:cNvGrpSpPr/>
                      <p:nvPr/>
                    </p:nvGrpSpPr>
                    <p:grpSpPr>
                      <a:xfrm>
                        <a:off x="5182590" y="3153228"/>
                        <a:ext cx="494310" cy="275205"/>
                        <a:chOff x="4739678" y="3153228"/>
                        <a:chExt cx="494310" cy="275205"/>
                      </a:xfrm>
                    </p:grpSpPr>
                    <p:cxnSp>
                      <p:nvCxnSpPr>
                        <p:cNvPr id="609" name="直接连接符 6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10" name="直接连接符 6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00" name="组合 599"/>
                    <p:cNvGrpSpPr/>
                    <p:nvPr/>
                  </p:nvGrpSpPr>
                  <p:grpSpPr>
                    <a:xfrm>
                      <a:off x="5627389" y="3153228"/>
                      <a:ext cx="937222" cy="275205"/>
                      <a:chOff x="4739678" y="3153228"/>
                      <a:chExt cx="937222" cy="275205"/>
                    </a:xfrm>
                  </p:grpSpPr>
                  <p:grpSp>
                    <p:nvGrpSpPr>
                      <p:cNvPr id="601" name="组合 600"/>
                      <p:cNvGrpSpPr/>
                      <p:nvPr/>
                    </p:nvGrpSpPr>
                    <p:grpSpPr>
                      <a:xfrm>
                        <a:off x="4739678" y="3153228"/>
                        <a:ext cx="494310" cy="275205"/>
                        <a:chOff x="4739678" y="3153228"/>
                        <a:chExt cx="494310" cy="275205"/>
                      </a:xfrm>
                    </p:grpSpPr>
                    <p:cxnSp>
                      <p:nvCxnSpPr>
                        <p:cNvPr id="605" name="直接连接符 6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06" name="直接连接符 6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02" name="组合 601"/>
                      <p:cNvGrpSpPr/>
                      <p:nvPr/>
                    </p:nvGrpSpPr>
                    <p:grpSpPr>
                      <a:xfrm>
                        <a:off x="5182590" y="3153228"/>
                        <a:ext cx="494310" cy="275205"/>
                        <a:chOff x="4739678" y="3153228"/>
                        <a:chExt cx="494310" cy="275205"/>
                      </a:xfrm>
                    </p:grpSpPr>
                    <p:cxnSp>
                      <p:nvCxnSpPr>
                        <p:cNvPr id="603" name="直接连接符 6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04" name="直接连接符 6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84" name="组合 583"/>
                  <p:cNvGrpSpPr/>
                  <p:nvPr/>
                </p:nvGrpSpPr>
                <p:grpSpPr>
                  <a:xfrm>
                    <a:off x="6513213" y="3153228"/>
                    <a:ext cx="1824933" cy="275205"/>
                    <a:chOff x="4739678" y="3153228"/>
                    <a:chExt cx="1824933" cy="275205"/>
                  </a:xfrm>
                </p:grpSpPr>
                <p:grpSp>
                  <p:nvGrpSpPr>
                    <p:cNvPr id="585" name="组合 584"/>
                    <p:cNvGrpSpPr/>
                    <p:nvPr/>
                  </p:nvGrpSpPr>
                  <p:grpSpPr>
                    <a:xfrm>
                      <a:off x="4739678" y="3153228"/>
                      <a:ext cx="937222" cy="275205"/>
                      <a:chOff x="4739678" y="3153228"/>
                      <a:chExt cx="937222" cy="275205"/>
                    </a:xfrm>
                  </p:grpSpPr>
                  <p:grpSp>
                    <p:nvGrpSpPr>
                      <p:cNvPr id="593" name="组合 592"/>
                      <p:cNvGrpSpPr/>
                      <p:nvPr/>
                    </p:nvGrpSpPr>
                    <p:grpSpPr>
                      <a:xfrm>
                        <a:off x="4739678" y="3153228"/>
                        <a:ext cx="494310" cy="275205"/>
                        <a:chOff x="4739678" y="3153228"/>
                        <a:chExt cx="494310" cy="275205"/>
                      </a:xfrm>
                    </p:grpSpPr>
                    <p:cxnSp>
                      <p:nvCxnSpPr>
                        <p:cNvPr id="597" name="直接连接符 5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98" name="直接连接符 5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5182590" y="3153228"/>
                        <a:ext cx="494310" cy="275205"/>
                        <a:chOff x="4739678" y="3153228"/>
                        <a:chExt cx="494310" cy="275205"/>
                      </a:xfrm>
                    </p:grpSpPr>
                    <p:cxnSp>
                      <p:nvCxnSpPr>
                        <p:cNvPr id="595" name="直接连接符 5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96" name="直接连接符 5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86" name="组合 585"/>
                    <p:cNvGrpSpPr/>
                    <p:nvPr/>
                  </p:nvGrpSpPr>
                  <p:grpSpPr>
                    <a:xfrm>
                      <a:off x="5627389" y="3153228"/>
                      <a:ext cx="937222" cy="275205"/>
                      <a:chOff x="4739678" y="3153228"/>
                      <a:chExt cx="937222" cy="275205"/>
                    </a:xfrm>
                  </p:grpSpPr>
                  <p:grpSp>
                    <p:nvGrpSpPr>
                      <p:cNvPr id="587" name="组合 586"/>
                      <p:cNvGrpSpPr/>
                      <p:nvPr/>
                    </p:nvGrpSpPr>
                    <p:grpSpPr>
                      <a:xfrm>
                        <a:off x="4739678" y="3153228"/>
                        <a:ext cx="494310" cy="275205"/>
                        <a:chOff x="4739678" y="3153228"/>
                        <a:chExt cx="494310" cy="275205"/>
                      </a:xfrm>
                    </p:grpSpPr>
                    <p:cxnSp>
                      <p:nvCxnSpPr>
                        <p:cNvPr id="591" name="直接连接符 5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92" name="直接连接符 5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88" name="组合 587"/>
                      <p:cNvGrpSpPr/>
                      <p:nvPr/>
                    </p:nvGrpSpPr>
                    <p:grpSpPr>
                      <a:xfrm>
                        <a:off x="5182590" y="3153228"/>
                        <a:ext cx="494310" cy="275205"/>
                        <a:chOff x="4739678" y="3153228"/>
                        <a:chExt cx="494310" cy="275205"/>
                      </a:xfrm>
                    </p:grpSpPr>
                    <p:cxnSp>
                      <p:nvCxnSpPr>
                        <p:cNvPr id="589" name="直接连接符 5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90" name="直接连接符 5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570" name="组合 569"/>
                <p:cNvGrpSpPr/>
                <p:nvPr/>
              </p:nvGrpSpPr>
              <p:grpSpPr>
                <a:xfrm>
                  <a:off x="8286748" y="3153228"/>
                  <a:ext cx="1605828" cy="275205"/>
                  <a:chOff x="4739678" y="3153228"/>
                  <a:chExt cx="1605828" cy="275205"/>
                </a:xfrm>
              </p:grpSpPr>
              <p:grpSp>
                <p:nvGrpSpPr>
                  <p:cNvPr id="571" name="组合 570"/>
                  <p:cNvGrpSpPr/>
                  <p:nvPr/>
                </p:nvGrpSpPr>
                <p:grpSpPr>
                  <a:xfrm>
                    <a:off x="4739678" y="3153228"/>
                    <a:ext cx="937222" cy="275205"/>
                    <a:chOff x="4739678" y="3153228"/>
                    <a:chExt cx="937222" cy="275205"/>
                  </a:xfrm>
                </p:grpSpPr>
                <p:grpSp>
                  <p:nvGrpSpPr>
                    <p:cNvPr id="577" name="组合 576"/>
                    <p:cNvGrpSpPr/>
                    <p:nvPr/>
                  </p:nvGrpSpPr>
                  <p:grpSpPr>
                    <a:xfrm>
                      <a:off x="4739678" y="3153228"/>
                      <a:ext cx="494310" cy="275205"/>
                      <a:chOff x="4739678" y="3153228"/>
                      <a:chExt cx="494310" cy="275205"/>
                    </a:xfrm>
                  </p:grpSpPr>
                  <p:cxnSp>
                    <p:nvCxnSpPr>
                      <p:cNvPr id="581" name="直接连接符 5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2" name="直接连接符 5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78" name="组合 577"/>
                    <p:cNvGrpSpPr/>
                    <p:nvPr/>
                  </p:nvGrpSpPr>
                  <p:grpSpPr>
                    <a:xfrm>
                      <a:off x="5182590" y="3153228"/>
                      <a:ext cx="494310" cy="275205"/>
                      <a:chOff x="4739678" y="3153228"/>
                      <a:chExt cx="494310" cy="275205"/>
                    </a:xfrm>
                  </p:grpSpPr>
                  <p:cxnSp>
                    <p:nvCxnSpPr>
                      <p:cNvPr id="579" name="直接连接符 5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0" name="直接连接符 5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72" name="组合 571"/>
                  <p:cNvGrpSpPr/>
                  <p:nvPr/>
                </p:nvGrpSpPr>
                <p:grpSpPr>
                  <a:xfrm>
                    <a:off x="5627389" y="3153228"/>
                    <a:ext cx="718117" cy="275205"/>
                    <a:chOff x="4739678" y="3153228"/>
                    <a:chExt cx="718117" cy="275205"/>
                  </a:xfrm>
                </p:grpSpPr>
                <p:grpSp>
                  <p:nvGrpSpPr>
                    <p:cNvPr id="573" name="组合 572"/>
                    <p:cNvGrpSpPr/>
                    <p:nvPr/>
                  </p:nvGrpSpPr>
                  <p:grpSpPr>
                    <a:xfrm>
                      <a:off x="4739678" y="3153228"/>
                      <a:ext cx="494310" cy="275205"/>
                      <a:chOff x="4739678" y="3153228"/>
                      <a:chExt cx="494310" cy="275205"/>
                    </a:xfrm>
                  </p:grpSpPr>
                  <p:cxnSp>
                    <p:nvCxnSpPr>
                      <p:cNvPr id="575" name="直接连接符 5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574" name="直接连接符 573"/>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2" name="组合 21"/>
            <p:cNvGrpSpPr/>
            <p:nvPr/>
          </p:nvGrpSpPr>
          <p:grpSpPr>
            <a:xfrm>
              <a:off x="-60960" y="5019413"/>
              <a:ext cx="12313920" cy="275205"/>
              <a:chOff x="0" y="30026"/>
              <a:chExt cx="12252561" cy="275205"/>
            </a:xfrm>
          </p:grpSpPr>
          <p:grpSp>
            <p:nvGrpSpPr>
              <p:cNvPr id="459" name="组合 458"/>
              <p:cNvGrpSpPr/>
              <p:nvPr/>
            </p:nvGrpSpPr>
            <p:grpSpPr>
              <a:xfrm>
                <a:off x="0" y="30026"/>
                <a:ext cx="7145538" cy="275205"/>
                <a:chOff x="4739678" y="3153228"/>
                <a:chExt cx="7145538" cy="275205"/>
              </a:xfrm>
            </p:grpSpPr>
            <p:grpSp>
              <p:nvGrpSpPr>
                <p:cNvPr id="505" name="组合 504"/>
                <p:cNvGrpSpPr/>
                <p:nvPr/>
              </p:nvGrpSpPr>
              <p:grpSpPr>
                <a:xfrm>
                  <a:off x="4739678" y="3153228"/>
                  <a:ext cx="3598468" cy="275205"/>
                  <a:chOff x="4739678" y="3153228"/>
                  <a:chExt cx="3598468" cy="275205"/>
                </a:xfrm>
              </p:grpSpPr>
              <p:grpSp>
                <p:nvGrpSpPr>
                  <p:cNvPr id="537" name="组合 536"/>
                  <p:cNvGrpSpPr/>
                  <p:nvPr/>
                </p:nvGrpSpPr>
                <p:grpSpPr>
                  <a:xfrm>
                    <a:off x="4739678" y="3153228"/>
                    <a:ext cx="1824933" cy="275205"/>
                    <a:chOff x="4739678" y="3153228"/>
                    <a:chExt cx="1824933" cy="275205"/>
                  </a:xfrm>
                </p:grpSpPr>
                <p:grpSp>
                  <p:nvGrpSpPr>
                    <p:cNvPr id="553" name="组合 552"/>
                    <p:cNvGrpSpPr/>
                    <p:nvPr/>
                  </p:nvGrpSpPr>
                  <p:grpSpPr>
                    <a:xfrm>
                      <a:off x="4739678" y="3153228"/>
                      <a:ext cx="937222" cy="275205"/>
                      <a:chOff x="4739678" y="3153228"/>
                      <a:chExt cx="937222" cy="275205"/>
                    </a:xfrm>
                  </p:grpSpPr>
                  <p:grpSp>
                    <p:nvGrpSpPr>
                      <p:cNvPr id="561" name="组合 560"/>
                      <p:cNvGrpSpPr/>
                      <p:nvPr/>
                    </p:nvGrpSpPr>
                    <p:grpSpPr>
                      <a:xfrm>
                        <a:off x="4739678" y="3153228"/>
                        <a:ext cx="494310" cy="275205"/>
                        <a:chOff x="4739678" y="3153228"/>
                        <a:chExt cx="494310" cy="275205"/>
                      </a:xfrm>
                    </p:grpSpPr>
                    <p:cxnSp>
                      <p:nvCxnSpPr>
                        <p:cNvPr id="565" name="直接连接符 5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6" name="直接连接符 5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62" name="组合 561"/>
                      <p:cNvGrpSpPr/>
                      <p:nvPr/>
                    </p:nvGrpSpPr>
                    <p:grpSpPr>
                      <a:xfrm>
                        <a:off x="5182590" y="3153228"/>
                        <a:ext cx="494310" cy="275205"/>
                        <a:chOff x="4739678" y="3153228"/>
                        <a:chExt cx="494310" cy="275205"/>
                      </a:xfrm>
                    </p:grpSpPr>
                    <p:cxnSp>
                      <p:nvCxnSpPr>
                        <p:cNvPr id="563" name="直接连接符 5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54" name="组合 553"/>
                    <p:cNvGrpSpPr/>
                    <p:nvPr/>
                  </p:nvGrpSpPr>
                  <p:grpSpPr>
                    <a:xfrm>
                      <a:off x="5627389" y="3153228"/>
                      <a:ext cx="937222" cy="275205"/>
                      <a:chOff x="4739678" y="3153228"/>
                      <a:chExt cx="937222" cy="275205"/>
                    </a:xfrm>
                  </p:grpSpPr>
                  <p:grpSp>
                    <p:nvGrpSpPr>
                      <p:cNvPr id="555" name="组合 554"/>
                      <p:cNvGrpSpPr/>
                      <p:nvPr/>
                    </p:nvGrpSpPr>
                    <p:grpSpPr>
                      <a:xfrm>
                        <a:off x="4739678" y="3153228"/>
                        <a:ext cx="494310" cy="275205"/>
                        <a:chOff x="4739678" y="3153228"/>
                        <a:chExt cx="494310" cy="275205"/>
                      </a:xfrm>
                    </p:grpSpPr>
                    <p:cxnSp>
                      <p:nvCxnSpPr>
                        <p:cNvPr id="559" name="直接连接符 5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56" name="组合 555"/>
                      <p:cNvGrpSpPr/>
                      <p:nvPr/>
                    </p:nvGrpSpPr>
                    <p:grpSpPr>
                      <a:xfrm>
                        <a:off x="5182590" y="3153228"/>
                        <a:ext cx="494310" cy="275205"/>
                        <a:chOff x="4739678" y="3153228"/>
                        <a:chExt cx="494310" cy="275205"/>
                      </a:xfrm>
                    </p:grpSpPr>
                    <p:cxnSp>
                      <p:nvCxnSpPr>
                        <p:cNvPr id="557" name="直接连接符 5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58" name="直接连接符 5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38" name="组合 537"/>
                  <p:cNvGrpSpPr/>
                  <p:nvPr/>
                </p:nvGrpSpPr>
                <p:grpSpPr>
                  <a:xfrm>
                    <a:off x="6513213" y="3153228"/>
                    <a:ext cx="1824933" cy="275205"/>
                    <a:chOff x="4739678" y="3153228"/>
                    <a:chExt cx="1824933" cy="275205"/>
                  </a:xfrm>
                </p:grpSpPr>
                <p:grpSp>
                  <p:nvGrpSpPr>
                    <p:cNvPr id="539" name="组合 538"/>
                    <p:cNvGrpSpPr/>
                    <p:nvPr/>
                  </p:nvGrpSpPr>
                  <p:grpSpPr>
                    <a:xfrm>
                      <a:off x="4739678" y="3153228"/>
                      <a:ext cx="937222" cy="275205"/>
                      <a:chOff x="4739678" y="3153228"/>
                      <a:chExt cx="937222" cy="275205"/>
                    </a:xfrm>
                  </p:grpSpPr>
                  <p:grpSp>
                    <p:nvGrpSpPr>
                      <p:cNvPr id="547" name="组合 546"/>
                      <p:cNvGrpSpPr/>
                      <p:nvPr/>
                    </p:nvGrpSpPr>
                    <p:grpSpPr>
                      <a:xfrm>
                        <a:off x="4739678" y="3153228"/>
                        <a:ext cx="494310" cy="275205"/>
                        <a:chOff x="4739678" y="3153228"/>
                        <a:chExt cx="494310" cy="275205"/>
                      </a:xfrm>
                    </p:grpSpPr>
                    <p:cxnSp>
                      <p:nvCxnSpPr>
                        <p:cNvPr id="551" name="直接连接符 5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52" name="直接连接符 5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48" name="组合 547"/>
                      <p:cNvGrpSpPr/>
                      <p:nvPr/>
                    </p:nvGrpSpPr>
                    <p:grpSpPr>
                      <a:xfrm>
                        <a:off x="5182590" y="3153228"/>
                        <a:ext cx="494310" cy="275205"/>
                        <a:chOff x="4739678" y="3153228"/>
                        <a:chExt cx="494310" cy="275205"/>
                      </a:xfrm>
                    </p:grpSpPr>
                    <p:cxnSp>
                      <p:nvCxnSpPr>
                        <p:cNvPr id="549" name="直接连接符 5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0" name="组合 539"/>
                    <p:cNvGrpSpPr/>
                    <p:nvPr/>
                  </p:nvGrpSpPr>
                  <p:grpSpPr>
                    <a:xfrm>
                      <a:off x="5627389" y="3153228"/>
                      <a:ext cx="937222" cy="275205"/>
                      <a:chOff x="4739678" y="3153228"/>
                      <a:chExt cx="937222" cy="275205"/>
                    </a:xfrm>
                  </p:grpSpPr>
                  <p:grpSp>
                    <p:nvGrpSpPr>
                      <p:cNvPr id="541" name="组合 540"/>
                      <p:cNvGrpSpPr/>
                      <p:nvPr/>
                    </p:nvGrpSpPr>
                    <p:grpSpPr>
                      <a:xfrm>
                        <a:off x="4739678" y="3153228"/>
                        <a:ext cx="494310" cy="275205"/>
                        <a:chOff x="4739678" y="3153228"/>
                        <a:chExt cx="494310" cy="275205"/>
                      </a:xfrm>
                    </p:grpSpPr>
                    <p:cxnSp>
                      <p:nvCxnSpPr>
                        <p:cNvPr id="545" name="直接连接符 54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42" name="组合 541"/>
                      <p:cNvGrpSpPr/>
                      <p:nvPr/>
                    </p:nvGrpSpPr>
                    <p:grpSpPr>
                      <a:xfrm>
                        <a:off x="5182590" y="3153228"/>
                        <a:ext cx="494310" cy="275205"/>
                        <a:chOff x="4739678" y="3153228"/>
                        <a:chExt cx="494310" cy="275205"/>
                      </a:xfrm>
                    </p:grpSpPr>
                    <p:cxnSp>
                      <p:nvCxnSpPr>
                        <p:cNvPr id="543" name="直接连接符 5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506" name="组合 505"/>
                <p:cNvGrpSpPr/>
                <p:nvPr/>
              </p:nvGrpSpPr>
              <p:grpSpPr>
                <a:xfrm>
                  <a:off x="8286748" y="3153228"/>
                  <a:ext cx="3598468" cy="275205"/>
                  <a:chOff x="4739678" y="3153228"/>
                  <a:chExt cx="3598468" cy="275205"/>
                </a:xfrm>
              </p:grpSpPr>
              <p:grpSp>
                <p:nvGrpSpPr>
                  <p:cNvPr id="507" name="组合 506"/>
                  <p:cNvGrpSpPr/>
                  <p:nvPr/>
                </p:nvGrpSpPr>
                <p:grpSpPr>
                  <a:xfrm>
                    <a:off x="4739678" y="3153228"/>
                    <a:ext cx="1824933" cy="275205"/>
                    <a:chOff x="4739678" y="3153228"/>
                    <a:chExt cx="1824933" cy="275205"/>
                  </a:xfrm>
                </p:grpSpPr>
                <p:grpSp>
                  <p:nvGrpSpPr>
                    <p:cNvPr id="523" name="组合 522"/>
                    <p:cNvGrpSpPr/>
                    <p:nvPr/>
                  </p:nvGrpSpPr>
                  <p:grpSpPr>
                    <a:xfrm>
                      <a:off x="4739678" y="3153228"/>
                      <a:ext cx="937222" cy="275205"/>
                      <a:chOff x="4739678" y="3153228"/>
                      <a:chExt cx="937222" cy="275205"/>
                    </a:xfrm>
                  </p:grpSpPr>
                  <p:grpSp>
                    <p:nvGrpSpPr>
                      <p:cNvPr id="531" name="组合 530"/>
                      <p:cNvGrpSpPr/>
                      <p:nvPr/>
                    </p:nvGrpSpPr>
                    <p:grpSpPr>
                      <a:xfrm>
                        <a:off x="4739678" y="3153228"/>
                        <a:ext cx="494310" cy="275205"/>
                        <a:chOff x="4739678" y="3153228"/>
                        <a:chExt cx="494310" cy="275205"/>
                      </a:xfrm>
                    </p:grpSpPr>
                    <p:cxnSp>
                      <p:nvCxnSpPr>
                        <p:cNvPr id="535" name="直接连接符 5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36" name="直接连接符 5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32" name="组合 531"/>
                      <p:cNvGrpSpPr/>
                      <p:nvPr/>
                    </p:nvGrpSpPr>
                    <p:grpSpPr>
                      <a:xfrm>
                        <a:off x="5182590" y="3153228"/>
                        <a:ext cx="494310" cy="275205"/>
                        <a:chOff x="4739678" y="3153228"/>
                        <a:chExt cx="494310" cy="275205"/>
                      </a:xfrm>
                    </p:grpSpPr>
                    <p:cxnSp>
                      <p:nvCxnSpPr>
                        <p:cNvPr id="533" name="直接连接符 5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34" name="直接连接符 5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24" name="组合 523"/>
                    <p:cNvGrpSpPr/>
                    <p:nvPr/>
                  </p:nvGrpSpPr>
                  <p:grpSpPr>
                    <a:xfrm>
                      <a:off x="5627389" y="3153228"/>
                      <a:ext cx="937222" cy="275205"/>
                      <a:chOff x="4739678" y="3153228"/>
                      <a:chExt cx="937222" cy="275205"/>
                    </a:xfrm>
                  </p:grpSpPr>
                  <p:grpSp>
                    <p:nvGrpSpPr>
                      <p:cNvPr id="525" name="组合 524"/>
                      <p:cNvGrpSpPr/>
                      <p:nvPr/>
                    </p:nvGrpSpPr>
                    <p:grpSpPr>
                      <a:xfrm>
                        <a:off x="4739678" y="3153228"/>
                        <a:ext cx="494310" cy="275205"/>
                        <a:chOff x="4739678" y="3153228"/>
                        <a:chExt cx="494310" cy="275205"/>
                      </a:xfrm>
                    </p:grpSpPr>
                    <p:cxnSp>
                      <p:nvCxnSpPr>
                        <p:cNvPr id="529" name="直接连接符 5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26" name="组合 525"/>
                      <p:cNvGrpSpPr/>
                      <p:nvPr/>
                    </p:nvGrpSpPr>
                    <p:grpSpPr>
                      <a:xfrm>
                        <a:off x="5182590" y="3153228"/>
                        <a:ext cx="494310" cy="275205"/>
                        <a:chOff x="4739678" y="3153228"/>
                        <a:chExt cx="494310" cy="275205"/>
                      </a:xfrm>
                    </p:grpSpPr>
                    <p:cxnSp>
                      <p:nvCxnSpPr>
                        <p:cNvPr id="527" name="直接连接符 5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08" name="组合 507"/>
                  <p:cNvGrpSpPr/>
                  <p:nvPr/>
                </p:nvGrpSpPr>
                <p:grpSpPr>
                  <a:xfrm>
                    <a:off x="6513213" y="3153228"/>
                    <a:ext cx="1824933" cy="275205"/>
                    <a:chOff x="4739678" y="3153228"/>
                    <a:chExt cx="1824933" cy="275205"/>
                  </a:xfrm>
                </p:grpSpPr>
                <p:grpSp>
                  <p:nvGrpSpPr>
                    <p:cNvPr id="509" name="组合 508"/>
                    <p:cNvGrpSpPr/>
                    <p:nvPr/>
                  </p:nvGrpSpPr>
                  <p:grpSpPr>
                    <a:xfrm>
                      <a:off x="4739678" y="3153228"/>
                      <a:ext cx="937222" cy="275205"/>
                      <a:chOff x="4739678" y="3153228"/>
                      <a:chExt cx="937222" cy="275205"/>
                    </a:xfrm>
                  </p:grpSpPr>
                  <p:grpSp>
                    <p:nvGrpSpPr>
                      <p:cNvPr id="517" name="组合 516"/>
                      <p:cNvGrpSpPr/>
                      <p:nvPr/>
                    </p:nvGrpSpPr>
                    <p:grpSpPr>
                      <a:xfrm>
                        <a:off x="4739678" y="3153228"/>
                        <a:ext cx="494310" cy="275205"/>
                        <a:chOff x="4739678" y="3153228"/>
                        <a:chExt cx="494310" cy="275205"/>
                      </a:xfrm>
                    </p:grpSpPr>
                    <p:cxnSp>
                      <p:nvCxnSpPr>
                        <p:cNvPr id="521" name="直接连接符 5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18" name="组合 517"/>
                      <p:cNvGrpSpPr/>
                      <p:nvPr/>
                    </p:nvGrpSpPr>
                    <p:grpSpPr>
                      <a:xfrm>
                        <a:off x="5182590" y="3153228"/>
                        <a:ext cx="494310" cy="275205"/>
                        <a:chOff x="4739678" y="3153228"/>
                        <a:chExt cx="494310" cy="275205"/>
                      </a:xfrm>
                    </p:grpSpPr>
                    <p:cxnSp>
                      <p:nvCxnSpPr>
                        <p:cNvPr id="519" name="直接连接符 5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510" name="组合 509"/>
                    <p:cNvGrpSpPr/>
                    <p:nvPr/>
                  </p:nvGrpSpPr>
                  <p:grpSpPr>
                    <a:xfrm>
                      <a:off x="5627389" y="3153228"/>
                      <a:ext cx="937222" cy="275205"/>
                      <a:chOff x="4739678" y="3153228"/>
                      <a:chExt cx="937222" cy="275205"/>
                    </a:xfrm>
                  </p:grpSpPr>
                  <p:grpSp>
                    <p:nvGrpSpPr>
                      <p:cNvPr id="511" name="组合 510"/>
                      <p:cNvGrpSpPr/>
                      <p:nvPr/>
                    </p:nvGrpSpPr>
                    <p:grpSpPr>
                      <a:xfrm>
                        <a:off x="4739678" y="3153228"/>
                        <a:ext cx="494310" cy="275205"/>
                        <a:chOff x="4739678" y="3153228"/>
                        <a:chExt cx="494310" cy="275205"/>
                      </a:xfrm>
                    </p:grpSpPr>
                    <p:cxnSp>
                      <p:nvCxnSpPr>
                        <p:cNvPr id="515" name="直接连接符 51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12" name="组合 511"/>
                      <p:cNvGrpSpPr/>
                      <p:nvPr/>
                    </p:nvGrpSpPr>
                    <p:grpSpPr>
                      <a:xfrm>
                        <a:off x="5182590" y="3153228"/>
                        <a:ext cx="494310" cy="275205"/>
                        <a:chOff x="4739678" y="3153228"/>
                        <a:chExt cx="494310" cy="275205"/>
                      </a:xfrm>
                    </p:grpSpPr>
                    <p:cxnSp>
                      <p:nvCxnSpPr>
                        <p:cNvPr id="513" name="直接连接符 5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14" name="直接连接符 5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460" name="组合 459"/>
              <p:cNvGrpSpPr/>
              <p:nvPr/>
            </p:nvGrpSpPr>
            <p:grpSpPr>
              <a:xfrm>
                <a:off x="7099663" y="30026"/>
                <a:ext cx="5152898" cy="275205"/>
                <a:chOff x="4739678" y="3153228"/>
                <a:chExt cx="5152898" cy="275205"/>
              </a:xfrm>
            </p:grpSpPr>
            <p:grpSp>
              <p:nvGrpSpPr>
                <p:cNvPr id="461" name="组合 460"/>
                <p:cNvGrpSpPr/>
                <p:nvPr/>
              </p:nvGrpSpPr>
              <p:grpSpPr>
                <a:xfrm>
                  <a:off x="4739678" y="3153228"/>
                  <a:ext cx="3598468" cy="275205"/>
                  <a:chOff x="4739678" y="3153228"/>
                  <a:chExt cx="3598468" cy="275205"/>
                </a:xfrm>
              </p:grpSpPr>
              <p:grpSp>
                <p:nvGrpSpPr>
                  <p:cNvPr id="475" name="组合 474"/>
                  <p:cNvGrpSpPr/>
                  <p:nvPr/>
                </p:nvGrpSpPr>
                <p:grpSpPr>
                  <a:xfrm>
                    <a:off x="4739678" y="3153228"/>
                    <a:ext cx="1824933" cy="275205"/>
                    <a:chOff x="4739678" y="3153228"/>
                    <a:chExt cx="1824933" cy="275205"/>
                  </a:xfrm>
                </p:grpSpPr>
                <p:grpSp>
                  <p:nvGrpSpPr>
                    <p:cNvPr id="491" name="组合 490"/>
                    <p:cNvGrpSpPr/>
                    <p:nvPr/>
                  </p:nvGrpSpPr>
                  <p:grpSpPr>
                    <a:xfrm>
                      <a:off x="4739678" y="3153228"/>
                      <a:ext cx="937222" cy="275205"/>
                      <a:chOff x="4739678" y="3153228"/>
                      <a:chExt cx="937222" cy="275205"/>
                    </a:xfrm>
                  </p:grpSpPr>
                  <p:grpSp>
                    <p:nvGrpSpPr>
                      <p:cNvPr id="499" name="组合 498"/>
                      <p:cNvGrpSpPr/>
                      <p:nvPr/>
                    </p:nvGrpSpPr>
                    <p:grpSpPr>
                      <a:xfrm>
                        <a:off x="4739678" y="3153228"/>
                        <a:ext cx="494310" cy="275205"/>
                        <a:chOff x="4739678" y="3153228"/>
                        <a:chExt cx="494310" cy="275205"/>
                      </a:xfrm>
                    </p:grpSpPr>
                    <p:cxnSp>
                      <p:nvCxnSpPr>
                        <p:cNvPr id="503" name="直接连接符 5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00" name="组合 499"/>
                      <p:cNvGrpSpPr/>
                      <p:nvPr/>
                    </p:nvGrpSpPr>
                    <p:grpSpPr>
                      <a:xfrm>
                        <a:off x="5182590" y="3153228"/>
                        <a:ext cx="494310" cy="275205"/>
                        <a:chOff x="4739678" y="3153228"/>
                        <a:chExt cx="494310" cy="275205"/>
                      </a:xfrm>
                    </p:grpSpPr>
                    <p:cxnSp>
                      <p:nvCxnSpPr>
                        <p:cNvPr id="501" name="直接连接符 5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92" name="组合 491"/>
                    <p:cNvGrpSpPr/>
                    <p:nvPr/>
                  </p:nvGrpSpPr>
                  <p:grpSpPr>
                    <a:xfrm>
                      <a:off x="5627389" y="3153228"/>
                      <a:ext cx="937222" cy="275205"/>
                      <a:chOff x="4739678" y="3153228"/>
                      <a:chExt cx="937222" cy="275205"/>
                    </a:xfrm>
                  </p:grpSpPr>
                  <p:grpSp>
                    <p:nvGrpSpPr>
                      <p:cNvPr id="493" name="组合 492"/>
                      <p:cNvGrpSpPr/>
                      <p:nvPr/>
                    </p:nvGrpSpPr>
                    <p:grpSpPr>
                      <a:xfrm>
                        <a:off x="4739678" y="3153228"/>
                        <a:ext cx="494310" cy="275205"/>
                        <a:chOff x="4739678" y="3153228"/>
                        <a:chExt cx="494310" cy="275205"/>
                      </a:xfrm>
                    </p:grpSpPr>
                    <p:cxnSp>
                      <p:nvCxnSpPr>
                        <p:cNvPr id="497" name="直接连接符 4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94" name="组合 493"/>
                      <p:cNvGrpSpPr/>
                      <p:nvPr/>
                    </p:nvGrpSpPr>
                    <p:grpSpPr>
                      <a:xfrm>
                        <a:off x="5182590" y="3153228"/>
                        <a:ext cx="494310" cy="275205"/>
                        <a:chOff x="4739678" y="3153228"/>
                        <a:chExt cx="494310" cy="275205"/>
                      </a:xfrm>
                    </p:grpSpPr>
                    <p:cxnSp>
                      <p:nvCxnSpPr>
                        <p:cNvPr id="495" name="直接连接符 4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76" name="组合 475"/>
                  <p:cNvGrpSpPr/>
                  <p:nvPr/>
                </p:nvGrpSpPr>
                <p:grpSpPr>
                  <a:xfrm>
                    <a:off x="6513213" y="3153228"/>
                    <a:ext cx="1824933" cy="275205"/>
                    <a:chOff x="4739678" y="3153228"/>
                    <a:chExt cx="1824933" cy="275205"/>
                  </a:xfrm>
                </p:grpSpPr>
                <p:grpSp>
                  <p:nvGrpSpPr>
                    <p:cNvPr id="477" name="组合 476"/>
                    <p:cNvGrpSpPr/>
                    <p:nvPr/>
                  </p:nvGrpSpPr>
                  <p:grpSpPr>
                    <a:xfrm>
                      <a:off x="4739678" y="3153228"/>
                      <a:ext cx="937222" cy="275205"/>
                      <a:chOff x="4739678" y="3153228"/>
                      <a:chExt cx="937222" cy="275205"/>
                    </a:xfrm>
                  </p:grpSpPr>
                  <p:grpSp>
                    <p:nvGrpSpPr>
                      <p:cNvPr id="485" name="组合 484"/>
                      <p:cNvGrpSpPr/>
                      <p:nvPr/>
                    </p:nvGrpSpPr>
                    <p:grpSpPr>
                      <a:xfrm>
                        <a:off x="4739678" y="3153228"/>
                        <a:ext cx="494310" cy="275205"/>
                        <a:chOff x="4739678" y="3153228"/>
                        <a:chExt cx="494310" cy="275205"/>
                      </a:xfrm>
                    </p:grpSpPr>
                    <p:cxnSp>
                      <p:nvCxnSpPr>
                        <p:cNvPr id="489" name="直接连接符 4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90" name="直接连接符 4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86" name="组合 485"/>
                      <p:cNvGrpSpPr/>
                      <p:nvPr/>
                    </p:nvGrpSpPr>
                    <p:grpSpPr>
                      <a:xfrm>
                        <a:off x="5182590" y="3153228"/>
                        <a:ext cx="494310" cy="275205"/>
                        <a:chOff x="4739678" y="3153228"/>
                        <a:chExt cx="494310" cy="275205"/>
                      </a:xfrm>
                    </p:grpSpPr>
                    <p:cxnSp>
                      <p:nvCxnSpPr>
                        <p:cNvPr id="487" name="直接连接符 4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78" name="组合 477"/>
                    <p:cNvGrpSpPr/>
                    <p:nvPr/>
                  </p:nvGrpSpPr>
                  <p:grpSpPr>
                    <a:xfrm>
                      <a:off x="5627389" y="3153228"/>
                      <a:ext cx="937222" cy="275205"/>
                      <a:chOff x="4739678" y="3153228"/>
                      <a:chExt cx="937222" cy="275205"/>
                    </a:xfrm>
                  </p:grpSpPr>
                  <p:grpSp>
                    <p:nvGrpSpPr>
                      <p:cNvPr id="479" name="组合 478"/>
                      <p:cNvGrpSpPr/>
                      <p:nvPr/>
                    </p:nvGrpSpPr>
                    <p:grpSpPr>
                      <a:xfrm>
                        <a:off x="4739678" y="3153228"/>
                        <a:ext cx="494310" cy="275205"/>
                        <a:chOff x="4739678" y="3153228"/>
                        <a:chExt cx="494310" cy="275205"/>
                      </a:xfrm>
                    </p:grpSpPr>
                    <p:cxnSp>
                      <p:nvCxnSpPr>
                        <p:cNvPr id="483" name="直接连接符 4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80" name="组合 479"/>
                      <p:cNvGrpSpPr/>
                      <p:nvPr/>
                    </p:nvGrpSpPr>
                    <p:grpSpPr>
                      <a:xfrm>
                        <a:off x="5182590" y="3153228"/>
                        <a:ext cx="494310" cy="275205"/>
                        <a:chOff x="4739678" y="3153228"/>
                        <a:chExt cx="494310" cy="275205"/>
                      </a:xfrm>
                    </p:grpSpPr>
                    <p:cxnSp>
                      <p:nvCxnSpPr>
                        <p:cNvPr id="481" name="直接连接符 4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462" name="组合 461"/>
                <p:cNvGrpSpPr/>
                <p:nvPr/>
              </p:nvGrpSpPr>
              <p:grpSpPr>
                <a:xfrm>
                  <a:off x="8286748" y="3153228"/>
                  <a:ext cx="1605828" cy="275205"/>
                  <a:chOff x="4739678" y="3153228"/>
                  <a:chExt cx="1605828" cy="275205"/>
                </a:xfrm>
              </p:grpSpPr>
              <p:grpSp>
                <p:nvGrpSpPr>
                  <p:cNvPr id="463" name="组合 462"/>
                  <p:cNvGrpSpPr/>
                  <p:nvPr/>
                </p:nvGrpSpPr>
                <p:grpSpPr>
                  <a:xfrm>
                    <a:off x="4739678" y="3153228"/>
                    <a:ext cx="937222" cy="275205"/>
                    <a:chOff x="4739678" y="3153228"/>
                    <a:chExt cx="937222" cy="275205"/>
                  </a:xfrm>
                </p:grpSpPr>
                <p:grpSp>
                  <p:nvGrpSpPr>
                    <p:cNvPr id="469" name="组合 468"/>
                    <p:cNvGrpSpPr/>
                    <p:nvPr/>
                  </p:nvGrpSpPr>
                  <p:grpSpPr>
                    <a:xfrm>
                      <a:off x="4739678" y="3153228"/>
                      <a:ext cx="494310" cy="275205"/>
                      <a:chOff x="4739678" y="3153228"/>
                      <a:chExt cx="494310" cy="275205"/>
                    </a:xfrm>
                  </p:grpSpPr>
                  <p:cxnSp>
                    <p:nvCxnSpPr>
                      <p:cNvPr id="473" name="直接连接符 4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74" name="直接连接符 4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70" name="组合 469"/>
                    <p:cNvGrpSpPr/>
                    <p:nvPr/>
                  </p:nvGrpSpPr>
                  <p:grpSpPr>
                    <a:xfrm>
                      <a:off x="5182590" y="3153228"/>
                      <a:ext cx="494310" cy="275205"/>
                      <a:chOff x="4739678" y="3153228"/>
                      <a:chExt cx="494310" cy="275205"/>
                    </a:xfrm>
                  </p:grpSpPr>
                  <p:cxnSp>
                    <p:nvCxnSpPr>
                      <p:cNvPr id="471" name="直接连接符 4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4" name="组合 463"/>
                  <p:cNvGrpSpPr/>
                  <p:nvPr/>
                </p:nvGrpSpPr>
                <p:grpSpPr>
                  <a:xfrm>
                    <a:off x="5627389" y="3153228"/>
                    <a:ext cx="718117" cy="275205"/>
                    <a:chOff x="4739678" y="3153228"/>
                    <a:chExt cx="718117" cy="275205"/>
                  </a:xfrm>
                </p:grpSpPr>
                <p:grpSp>
                  <p:nvGrpSpPr>
                    <p:cNvPr id="465" name="组合 464"/>
                    <p:cNvGrpSpPr/>
                    <p:nvPr/>
                  </p:nvGrpSpPr>
                  <p:grpSpPr>
                    <a:xfrm>
                      <a:off x="4739678" y="3153228"/>
                      <a:ext cx="494310" cy="275205"/>
                      <a:chOff x="4739678" y="3153228"/>
                      <a:chExt cx="494310" cy="275205"/>
                    </a:xfrm>
                  </p:grpSpPr>
                  <p:cxnSp>
                    <p:nvCxnSpPr>
                      <p:cNvPr id="467" name="直接连接符 4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466" name="直接连接符 465"/>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 name="组合 22"/>
            <p:cNvGrpSpPr/>
            <p:nvPr/>
          </p:nvGrpSpPr>
          <p:grpSpPr>
            <a:xfrm>
              <a:off x="-60960" y="5403212"/>
              <a:ext cx="12313920" cy="275205"/>
              <a:chOff x="0" y="30026"/>
              <a:chExt cx="12252561" cy="275205"/>
            </a:xfrm>
          </p:grpSpPr>
          <p:grpSp>
            <p:nvGrpSpPr>
              <p:cNvPr id="351" name="组合 350"/>
              <p:cNvGrpSpPr/>
              <p:nvPr/>
            </p:nvGrpSpPr>
            <p:grpSpPr>
              <a:xfrm>
                <a:off x="0" y="30026"/>
                <a:ext cx="7145538" cy="275205"/>
                <a:chOff x="4739678" y="3153228"/>
                <a:chExt cx="7145538" cy="275205"/>
              </a:xfrm>
            </p:grpSpPr>
            <p:grpSp>
              <p:nvGrpSpPr>
                <p:cNvPr id="397" name="组合 396"/>
                <p:cNvGrpSpPr/>
                <p:nvPr/>
              </p:nvGrpSpPr>
              <p:grpSpPr>
                <a:xfrm>
                  <a:off x="4739678" y="3153228"/>
                  <a:ext cx="3598468" cy="275205"/>
                  <a:chOff x="4739678" y="3153228"/>
                  <a:chExt cx="3598468" cy="275205"/>
                </a:xfrm>
              </p:grpSpPr>
              <p:grpSp>
                <p:nvGrpSpPr>
                  <p:cNvPr id="429" name="组合 428"/>
                  <p:cNvGrpSpPr/>
                  <p:nvPr/>
                </p:nvGrpSpPr>
                <p:grpSpPr>
                  <a:xfrm>
                    <a:off x="4739678" y="3153228"/>
                    <a:ext cx="1824933" cy="275205"/>
                    <a:chOff x="4739678" y="3153228"/>
                    <a:chExt cx="1824933" cy="275205"/>
                  </a:xfrm>
                </p:grpSpPr>
                <p:grpSp>
                  <p:nvGrpSpPr>
                    <p:cNvPr id="445" name="组合 444"/>
                    <p:cNvGrpSpPr/>
                    <p:nvPr/>
                  </p:nvGrpSpPr>
                  <p:grpSpPr>
                    <a:xfrm>
                      <a:off x="4739678" y="3153228"/>
                      <a:ext cx="937222" cy="275205"/>
                      <a:chOff x="4739678" y="3153228"/>
                      <a:chExt cx="937222" cy="275205"/>
                    </a:xfrm>
                  </p:grpSpPr>
                  <p:grpSp>
                    <p:nvGrpSpPr>
                      <p:cNvPr id="453" name="组合 452"/>
                      <p:cNvGrpSpPr/>
                      <p:nvPr/>
                    </p:nvGrpSpPr>
                    <p:grpSpPr>
                      <a:xfrm>
                        <a:off x="4739678" y="3153228"/>
                        <a:ext cx="494310" cy="275205"/>
                        <a:chOff x="4739678" y="3153228"/>
                        <a:chExt cx="494310" cy="275205"/>
                      </a:xfrm>
                    </p:grpSpPr>
                    <p:cxnSp>
                      <p:nvCxnSpPr>
                        <p:cNvPr id="457" name="直接连接符 4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54" name="组合 453"/>
                      <p:cNvGrpSpPr/>
                      <p:nvPr/>
                    </p:nvGrpSpPr>
                    <p:grpSpPr>
                      <a:xfrm>
                        <a:off x="5182590" y="3153228"/>
                        <a:ext cx="494310" cy="275205"/>
                        <a:chOff x="4739678" y="3153228"/>
                        <a:chExt cx="494310" cy="275205"/>
                      </a:xfrm>
                    </p:grpSpPr>
                    <p:cxnSp>
                      <p:nvCxnSpPr>
                        <p:cNvPr id="455" name="直接连接符 4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6" name="组合 445"/>
                    <p:cNvGrpSpPr/>
                    <p:nvPr/>
                  </p:nvGrpSpPr>
                  <p:grpSpPr>
                    <a:xfrm>
                      <a:off x="5627389" y="3153228"/>
                      <a:ext cx="937222" cy="275205"/>
                      <a:chOff x="4739678" y="3153228"/>
                      <a:chExt cx="937222" cy="275205"/>
                    </a:xfrm>
                  </p:grpSpPr>
                  <p:grpSp>
                    <p:nvGrpSpPr>
                      <p:cNvPr id="447" name="组合 446"/>
                      <p:cNvGrpSpPr/>
                      <p:nvPr/>
                    </p:nvGrpSpPr>
                    <p:grpSpPr>
                      <a:xfrm>
                        <a:off x="4739678" y="3153228"/>
                        <a:ext cx="494310" cy="275205"/>
                        <a:chOff x="4739678" y="3153228"/>
                        <a:chExt cx="494310" cy="275205"/>
                      </a:xfrm>
                    </p:grpSpPr>
                    <p:cxnSp>
                      <p:nvCxnSpPr>
                        <p:cNvPr id="451" name="直接连接符 4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48" name="组合 447"/>
                      <p:cNvGrpSpPr/>
                      <p:nvPr/>
                    </p:nvGrpSpPr>
                    <p:grpSpPr>
                      <a:xfrm>
                        <a:off x="5182590" y="3153228"/>
                        <a:ext cx="494310" cy="275205"/>
                        <a:chOff x="4739678" y="3153228"/>
                        <a:chExt cx="494310" cy="275205"/>
                      </a:xfrm>
                    </p:grpSpPr>
                    <p:cxnSp>
                      <p:nvCxnSpPr>
                        <p:cNvPr id="449" name="直接连接符 4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30" name="组合 429"/>
                  <p:cNvGrpSpPr/>
                  <p:nvPr/>
                </p:nvGrpSpPr>
                <p:grpSpPr>
                  <a:xfrm>
                    <a:off x="6513213" y="3153228"/>
                    <a:ext cx="1824933" cy="275205"/>
                    <a:chOff x="4739678" y="3153228"/>
                    <a:chExt cx="1824933" cy="275205"/>
                  </a:xfrm>
                </p:grpSpPr>
                <p:grpSp>
                  <p:nvGrpSpPr>
                    <p:cNvPr id="431" name="组合 430"/>
                    <p:cNvGrpSpPr/>
                    <p:nvPr/>
                  </p:nvGrpSpPr>
                  <p:grpSpPr>
                    <a:xfrm>
                      <a:off x="4739678" y="3153228"/>
                      <a:ext cx="937222" cy="275205"/>
                      <a:chOff x="4739678" y="3153228"/>
                      <a:chExt cx="937222" cy="275205"/>
                    </a:xfrm>
                  </p:grpSpPr>
                  <p:grpSp>
                    <p:nvGrpSpPr>
                      <p:cNvPr id="439" name="组合 438"/>
                      <p:cNvGrpSpPr/>
                      <p:nvPr/>
                    </p:nvGrpSpPr>
                    <p:grpSpPr>
                      <a:xfrm>
                        <a:off x="4739678" y="3153228"/>
                        <a:ext cx="494310" cy="275205"/>
                        <a:chOff x="4739678" y="3153228"/>
                        <a:chExt cx="494310" cy="275205"/>
                      </a:xfrm>
                    </p:grpSpPr>
                    <p:cxnSp>
                      <p:nvCxnSpPr>
                        <p:cNvPr id="443" name="直接连接符 4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40" name="组合 439"/>
                      <p:cNvGrpSpPr/>
                      <p:nvPr/>
                    </p:nvGrpSpPr>
                    <p:grpSpPr>
                      <a:xfrm>
                        <a:off x="5182590" y="3153228"/>
                        <a:ext cx="494310" cy="275205"/>
                        <a:chOff x="4739678" y="3153228"/>
                        <a:chExt cx="494310" cy="275205"/>
                      </a:xfrm>
                    </p:grpSpPr>
                    <p:cxnSp>
                      <p:nvCxnSpPr>
                        <p:cNvPr id="441" name="直接连接符 4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2" name="组合 431"/>
                    <p:cNvGrpSpPr/>
                    <p:nvPr/>
                  </p:nvGrpSpPr>
                  <p:grpSpPr>
                    <a:xfrm>
                      <a:off x="5627389" y="3153228"/>
                      <a:ext cx="937222" cy="275205"/>
                      <a:chOff x="4739678" y="3153228"/>
                      <a:chExt cx="937222" cy="275205"/>
                    </a:xfrm>
                  </p:grpSpPr>
                  <p:grpSp>
                    <p:nvGrpSpPr>
                      <p:cNvPr id="433" name="组合 432"/>
                      <p:cNvGrpSpPr/>
                      <p:nvPr/>
                    </p:nvGrpSpPr>
                    <p:grpSpPr>
                      <a:xfrm>
                        <a:off x="4739678" y="3153228"/>
                        <a:ext cx="494310" cy="275205"/>
                        <a:chOff x="4739678" y="3153228"/>
                        <a:chExt cx="494310" cy="275205"/>
                      </a:xfrm>
                    </p:grpSpPr>
                    <p:cxnSp>
                      <p:nvCxnSpPr>
                        <p:cNvPr id="437" name="直接连接符 43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34" name="组合 433"/>
                      <p:cNvGrpSpPr/>
                      <p:nvPr/>
                    </p:nvGrpSpPr>
                    <p:grpSpPr>
                      <a:xfrm>
                        <a:off x="5182590" y="3153228"/>
                        <a:ext cx="494310" cy="275205"/>
                        <a:chOff x="4739678" y="3153228"/>
                        <a:chExt cx="494310" cy="275205"/>
                      </a:xfrm>
                    </p:grpSpPr>
                    <p:cxnSp>
                      <p:nvCxnSpPr>
                        <p:cNvPr id="435" name="直接连接符 4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398" name="组合 397"/>
                <p:cNvGrpSpPr/>
                <p:nvPr/>
              </p:nvGrpSpPr>
              <p:grpSpPr>
                <a:xfrm>
                  <a:off x="8286748" y="3153228"/>
                  <a:ext cx="3598468" cy="275205"/>
                  <a:chOff x="4739678" y="3153228"/>
                  <a:chExt cx="3598468" cy="275205"/>
                </a:xfrm>
              </p:grpSpPr>
              <p:grpSp>
                <p:nvGrpSpPr>
                  <p:cNvPr id="399" name="组合 398"/>
                  <p:cNvGrpSpPr/>
                  <p:nvPr/>
                </p:nvGrpSpPr>
                <p:grpSpPr>
                  <a:xfrm>
                    <a:off x="4739678" y="3153228"/>
                    <a:ext cx="1824933" cy="275205"/>
                    <a:chOff x="4739678" y="3153228"/>
                    <a:chExt cx="1824933" cy="275205"/>
                  </a:xfrm>
                </p:grpSpPr>
                <p:grpSp>
                  <p:nvGrpSpPr>
                    <p:cNvPr id="415" name="组合 414"/>
                    <p:cNvGrpSpPr/>
                    <p:nvPr/>
                  </p:nvGrpSpPr>
                  <p:grpSpPr>
                    <a:xfrm>
                      <a:off x="4739678" y="3153228"/>
                      <a:ext cx="937222" cy="275205"/>
                      <a:chOff x="4739678" y="3153228"/>
                      <a:chExt cx="937222" cy="275205"/>
                    </a:xfrm>
                  </p:grpSpPr>
                  <p:grpSp>
                    <p:nvGrpSpPr>
                      <p:cNvPr id="423" name="组合 422"/>
                      <p:cNvGrpSpPr/>
                      <p:nvPr/>
                    </p:nvGrpSpPr>
                    <p:grpSpPr>
                      <a:xfrm>
                        <a:off x="4739678" y="3153228"/>
                        <a:ext cx="494310" cy="275205"/>
                        <a:chOff x="4739678" y="3153228"/>
                        <a:chExt cx="494310" cy="275205"/>
                      </a:xfrm>
                    </p:grpSpPr>
                    <p:cxnSp>
                      <p:nvCxnSpPr>
                        <p:cNvPr id="427" name="直接连接符 4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24" name="组合 423"/>
                      <p:cNvGrpSpPr/>
                      <p:nvPr/>
                    </p:nvGrpSpPr>
                    <p:grpSpPr>
                      <a:xfrm>
                        <a:off x="5182590" y="3153228"/>
                        <a:ext cx="494310" cy="275205"/>
                        <a:chOff x="4739678" y="3153228"/>
                        <a:chExt cx="494310" cy="275205"/>
                      </a:xfrm>
                    </p:grpSpPr>
                    <p:cxnSp>
                      <p:nvCxnSpPr>
                        <p:cNvPr id="425" name="直接连接符 4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6" name="组合 415"/>
                    <p:cNvGrpSpPr/>
                    <p:nvPr/>
                  </p:nvGrpSpPr>
                  <p:grpSpPr>
                    <a:xfrm>
                      <a:off x="5627389" y="3153228"/>
                      <a:ext cx="937222" cy="275205"/>
                      <a:chOff x="4739678" y="3153228"/>
                      <a:chExt cx="937222" cy="275205"/>
                    </a:xfrm>
                  </p:grpSpPr>
                  <p:grpSp>
                    <p:nvGrpSpPr>
                      <p:cNvPr id="417" name="组合 416"/>
                      <p:cNvGrpSpPr/>
                      <p:nvPr/>
                    </p:nvGrpSpPr>
                    <p:grpSpPr>
                      <a:xfrm>
                        <a:off x="4739678" y="3153228"/>
                        <a:ext cx="494310" cy="275205"/>
                        <a:chOff x="4739678" y="3153228"/>
                        <a:chExt cx="494310" cy="275205"/>
                      </a:xfrm>
                    </p:grpSpPr>
                    <p:cxnSp>
                      <p:nvCxnSpPr>
                        <p:cNvPr id="421" name="直接连接符 4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18" name="组合 417"/>
                      <p:cNvGrpSpPr/>
                      <p:nvPr/>
                    </p:nvGrpSpPr>
                    <p:grpSpPr>
                      <a:xfrm>
                        <a:off x="5182590" y="3153228"/>
                        <a:ext cx="494310" cy="275205"/>
                        <a:chOff x="4739678" y="3153228"/>
                        <a:chExt cx="494310" cy="275205"/>
                      </a:xfrm>
                    </p:grpSpPr>
                    <p:cxnSp>
                      <p:nvCxnSpPr>
                        <p:cNvPr id="419" name="直接连接符 4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00" name="组合 399"/>
                  <p:cNvGrpSpPr/>
                  <p:nvPr/>
                </p:nvGrpSpPr>
                <p:grpSpPr>
                  <a:xfrm>
                    <a:off x="6513213" y="3153228"/>
                    <a:ext cx="1824933" cy="275205"/>
                    <a:chOff x="4739678" y="3153228"/>
                    <a:chExt cx="1824933" cy="275205"/>
                  </a:xfrm>
                </p:grpSpPr>
                <p:grpSp>
                  <p:nvGrpSpPr>
                    <p:cNvPr id="401" name="组合 400"/>
                    <p:cNvGrpSpPr/>
                    <p:nvPr/>
                  </p:nvGrpSpPr>
                  <p:grpSpPr>
                    <a:xfrm>
                      <a:off x="4739678" y="3153228"/>
                      <a:ext cx="937222" cy="275205"/>
                      <a:chOff x="4739678" y="3153228"/>
                      <a:chExt cx="937222" cy="275205"/>
                    </a:xfrm>
                  </p:grpSpPr>
                  <p:grpSp>
                    <p:nvGrpSpPr>
                      <p:cNvPr id="409" name="组合 408"/>
                      <p:cNvGrpSpPr/>
                      <p:nvPr/>
                    </p:nvGrpSpPr>
                    <p:grpSpPr>
                      <a:xfrm>
                        <a:off x="4739678" y="3153228"/>
                        <a:ext cx="494310" cy="275205"/>
                        <a:chOff x="4739678" y="3153228"/>
                        <a:chExt cx="494310" cy="275205"/>
                      </a:xfrm>
                    </p:grpSpPr>
                    <p:cxnSp>
                      <p:nvCxnSpPr>
                        <p:cNvPr id="413" name="直接连接符 4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10" name="组合 409"/>
                      <p:cNvGrpSpPr/>
                      <p:nvPr/>
                    </p:nvGrpSpPr>
                    <p:grpSpPr>
                      <a:xfrm>
                        <a:off x="5182590" y="3153228"/>
                        <a:ext cx="494310" cy="275205"/>
                        <a:chOff x="4739678" y="3153228"/>
                        <a:chExt cx="494310" cy="275205"/>
                      </a:xfrm>
                    </p:grpSpPr>
                    <p:cxnSp>
                      <p:nvCxnSpPr>
                        <p:cNvPr id="411" name="直接连接符 4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02" name="组合 401"/>
                    <p:cNvGrpSpPr/>
                    <p:nvPr/>
                  </p:nvGrpSpPr>
                  <p:grpSpPr>
                    <a:xfrm>
                      <a:off x="5627389" y="3153228"/>
                      <a:ext cx="937222" cy="275205"/>
                      <a:chOff x="4739678" y="3153228"/>
                      <a:chExt cx="937222" cy="275205"/>
                    </a:xfrm>
                  </p:grpSpPr>
                  <p:grpSp>
                    <p:nvGrpSpPr>
                      <p:cNvPr id="403" name="组合 402"/>
                      <p:cNvGrpSpPr/>
                      <p:nvPr/>
                    </p:nvGrpSpPr>
                    <p:grpSpPr>
                      <a:xfrm>
                        <a:off x="4739678" y="3153228"/>
                        <a:ext cx="494310" cy="275205"/>
                        <a:chOff x="4739678" y="3153228"/>
                        <a:chExt cx="494310" cy="275205"/>
                      </a:xfrm>
                    </p:grpSpPr>
                    <p:cxnSp>
                      <p:nvCxnSpPr>
                        <p:cNvPr id="407" name="直接连接符 40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04" name="组合 403"/>
                      <p:cNvGrpSpPr/>
                      <p:nvPr/>
                    </p:nvGrpSpPr>
                    <p:grpSpPr>
                      <a:xfrm>
                        <a:off x="5182590" y="3153228"/>
                        <a:ext cx="494310" cy="275205"/>
                        <a:chOff x="4739678" y="3153228"/>
                        <a:chExt cx="494310" cy="275205"/>
                      </a:xfrm>
                    </p:grpSpPr>
                    <p:cxnSp>
                      <p:nvCxnSpPr>
                        <p:cNvPr id="405" name="直接连接符 4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352" name="组合 351"/>
              <p:cNvGrpSpPr/>
              <p:nvPr/>
            </p:nvGrpSpPr>
            <p:grpSpPr>
              <a:xfrm>
                <a:off x="7099663" y="30026"/>
                <a:ext cx="5152898" cy="275205"/>
                <a:chOff x="4739678" y="3153228"/>
                <a:chExt cx="5152898" cy="275205"/>
              </a:xfrm>
            </p:grpSpPr>
            <p:grpSp>
              <p:nvGrpSpPr>
                <p:cNvPr id="353" name="组合 352"/>
                <p:cNvGrpSpPr/>
                <p:nvPr/>
              </p:nvGrpSpPr>
              <p:grpSpPr>
                <a:xfrm>
                  <a:off x="4739678" y="3153228"/>
                  <a:ext cx="3598468" cy="275205"/>
                  <a:chOff x="4739678" y="3153228"/>
                  <a:chExt cx="3598468" cy="275205"/>
                </a:xfrm>
              </p:grpSpPr>
              <p:grpSp>
                <p:nvGrpSpPr>
                  <p:cNvPr id="367" name="组合 366"/>
                  <p:cNvGrpSpPr/>
                  <p:nvPr/>
                </p:nvGrpSpPr>
                <p:grpSpPr>
                  <a:xfrm>
                    <a:off x="4739678" y="3153228"/>
                    <a:ext cx="1824933" cy="275205"/>
                    <a:chOff x="4739678" y="3153228"/>
                    <a:chExt cx="1824933" cy="275205"/>
                  </a:xfrm>
                </p:grpSpPr>
                <p:grpSp>
                  <p:nvGrpSpPr>
                    <p:cNvPr id="383" name="组合 382"/>
                    <p:cNvGrpSpPr/>
                    <p:nvPr/>
                  </p:nvGrpSpPr>
                  <p:grpSpPr>
                    <a:xfrm>
                      <a:off x="4739678" y="3153228"/>
                      <a:ext cx="937222" cy="275205"/>
                      <a:chOff x="4739678" y="3153228"/>
                      <a:chExt cx="937222" cy="275205"/>
                    </a:xfrm>
                  </p:grpSpPr>
                  <p:grpSp>
                    <p:nvGrpSpPr>
                      <p:cNvPr id="391" name="组合 390"/>
                      <p:cNvGrpSpPr/>
                      <p:nvPr/>
                    </p:nvGrpSpPr>
                    <p:grpSpPr>
                      <a:xfrm>
                        <a:off x="4739678" y="3153228"/>
                        <a:ext cx="494310" cy="275205"/>
                        <a:chOff x="4739678" y="3153228"/>
                        <a:chExt cx="494310" cy="275205"/>
                      </a:xfrm>
                    </p:grpSpPr>
                    <p:cxnSp>
                      <p:nvCxnSpPr>
                        <p:cNvPr id="395" name="直接连接符 3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92" name="组合 391"/>
                      <p:cNvGrpSpPr/>
                      <p:nvPr/>
                    </p:nvGrpSpPr>
                    <p:grpSpPr>
                      <a:xfrm>
                        <a:off x="5182590" y="3153228"/>
                        <a:ext cx="494310" cy="275205"/>
                        <a:chOff x="4739678" y="3153228"/>
                        <a:chExt cx="494310" cy="275205"/>
                      </a:xfrm>
                    </p:grpSpPr>
                    <p:cxnSp>
                      <p:nvCxnSpPr>
                        <p:cNvPr id="393" name="直接连接符 39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4" name="组合 383"/>
                    <p:cNvGrpSpPr/>
                    <p:nvPr/>
                  </p:nvGrpSpPr>
                  <p:grpSpPr>
                    <a:xfrm>
                      <a:off x="5627389" y="3153228"/>
                      <a:ext cx="937222" cy="275205"/>
                      <a:chOff x="4739678" y="3153228"/>
                      <a:chExt cx="937222" cy="275205"/>
                    </a:xfrm>
                  </p:grpSpPr>
                  <p:grpSp>
                    <p:nvGrpSpPr>
                      <p:cNvPr id="385" name="组合 384"/>
                      <p:cNvGrpSpPr/>
                      <p:nvPr/>
                    </p:nvGrpSpPr>
                    <p:grpSpPr>
                      <a:xfrm>
                        <a:off x="4739678" y="3153228"/>
                        <a:ext cx="494310" cy="275205"/>
                        <a:chOff x="4739678" y="3153228"/>
                        <a:chExt cx="494310" cy="275205"/>
                      </a:xfrm>
                    </p:grpSpPr>
                    <p:cxnSp>
                      <p:nvCxnSpPr>
                        <p:cNvPr id="389" name="直接连接符 3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86" name="组合 385"/>
                      <p:cNvGrpSpPr/>
                      <p:nvPr/>
                    </p:nvGrpSpPr>
                    <p:grpSpPr>
                      <a:xfrm>
                        <a:off x="5182590" y="3153228"/>
                        <a:ext cx="494310" cy="275205"/>
                        <a:chOff x="4739678" y="3153228"/>
                        <a:chExt cx="494310" cy="275205"/>
                      </a:xfrm>
                    </p:grpSpPr>
                    <p:cxnSp>
                      <p:nvCxnSpPr>
                        <p:cNvPr id="387" name="直接连接符 3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68" name="组合 367"/>
                  <p:cNvGrpSpPr/>
                  <p:nvPr/>
                </p:nvGrpSpPr>
                <p:grpSpPr>
                  <a:xfrm>
                    <a:off x="6513213" y="3153228"/>
                    <a:ext cx="1824933" cy="275205"/>
                    <a:chOff x="4739678" y="3153228"/>
                    <a:chExt cx="1824933" cy="275205"/>
                  </a:xfrm>
                </p:grpSpPr>
                <p:grpSp>
                  <p:nvGrpSpPr>
                    <p:cNvPr id="369" name="组合 368"/>
                    <p:cNvGrpSpPr/>
                    <p:nvPr/>
                  </p:nvGrpSpPr>
                  <p:grpSpPr>
                    <a:xfrm>
                      <a:off x="4739678" y="3153228"/>
                      <a:ext cx="937222" cy="275205"/>
                      <a:chOff x="4739678" y="3153228"/>
                      <a:chExt cx="937222" cy="275205"/>
                    </a:xfrm>
                  </p:grpSpPr>
                  <p:grpSp>
                    <p:nvGrpSpPr>
                      <p:cNvPr id="377" name="组合 376"/>
                      <p:cNvGrpSpPr/>
                      <p:nvPr/>
                    </p:nvGrpSpPr>
                    <p:grpSpPr>
                      <a:xfrm>
                        <a:off x="4739678" y="3153228"/>
                        <a:ext cx="494310" cy="275205"/>
                        <a:chOff x="4739678" y="3153228"/>
                        <a:chExt cx="494310" cy="275205"/>
                      </a:xfrm>
                    </p:grpSpPr>
                    <p:cxnSp>
                      <p:nvCxnSpPr>
                        <p:cNvPr id="381" name="直接连接符 3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78" name="组合 377"/>
                      <p:cNvGrpSpPr/>
                      <p:nvPr/>
                    </p:nvGrpSpPr>
                    <p:grpSpPr>
                      <a:xfrm>
                        <a:off x="5182590" y="3153228"/>
                        <a:ext cx="494310" cy="275205"/>
                        <a:chOff x="4739678" y="3153228"/>
                        <a:chExt cx="494310" cy="275205"/>
                      </a:xfrm>
                    </p:grpSpPr>
                    <p:cxnSp>
                      <p:nvCxnSpPr>
                        <p:cNvPr id="379" name="直接连接符 3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70" name="组合 369"/>
                    <p:cNvGrpSpPr/>
                    <p:nvPr/>
                  </p:nvGrpSpPr>
                  <p:grpSpPr>
                    <a:xfrm>
                      <a:off x="5627389" y="3153228"/>
                      <a:ext cx="937222" cy="275205"/>
                      <a:chOff x="4739678" y="3153228"/>
                      <a:chExt cx="937222" cy="275205"/>
                    </a:xfrm>
                  </p:grpSpPr>
                  <p:grpSp>
                    <p:nvGrpSpPr>
                      <p:cNvPr id="371" name="组合 370"/>
                      <p:cNvGrpSpPr/>
                      <p:nvPr/>
                    </p:nvGrpSpPr>
                    <p:grpSpPr>
                      <a:xfrm>
                        <a:off x="4739678" y="3153228"/>
                        <a:ext cx="494310" cy="275205"/>
                        <a:chOff x="4739678" y="3153228"/>
                        <a:chExt cx="494310" cy="275205"/>
                      </a:xfrm>
                    </p:grpSpPr>
                    <p:cxnSp>
                      <p:nvCxnSpPr>
                        <p:cNvPr id="375" name="直接连接符 37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72" name="组合 371"/>
                      <p:cNvGrpSpPr/>
                      <p:nvPr/>
                    </p:nvGrpSpPr>
                    <p:grpSpPr>
                      <a:xfrm>
                        <a:off x="5182590" y="3153228"/>
                        <a:ext cx="494310" cy="275205"/>
                        <a:chOff x="4739678" y="3153228"/>
                        <a:chExt cx="494310" cy="275205"/>
                      </a:xfrm>
                    </p:grpSpPr>
                    <p:cxnSp>
                      <p:nvCxnSpPr>
                        <p:cNvPr id="373" name="直接连接符 3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354" name="组合 353"/>
                <p:cNvGrpSpPr/>
                <p:nvPr/>
              </p:nvGrpSpPr>
              <p:grpSpPr>
                <a:xfrm>
                  <a:off x="8286748" y="3153228"/>
                  <a:ext cx="1605828" cy="275205"/>
                  <a:chOff x="4739678" y="3153228"/>
                  <a:chExt cx="1605828" cy="275205"/>
                </a:xfrm>
              </p:grpSpPr>
              <p:grpSp>
                <p:nvGrpSpPr>
                  <p:cNvPr id="355" name="组合 354"/>
                  <p:cNvGrpSpPr/>
                  <p:nvPr/>
                </p:nvGrpSpPr>
                <p:grpSpPr>
                  <a:xfrm>
                    <a:off x="4739678" y="3153228"/>
                    <a:ext cx="937222" cy="275205"/>
                    <a:chOff x="4739678" y="3153228"/>
                    <a:chExt cx="937222" cy="275205"/>
                  </a:xfrm>
                </p:grpSpPr>
                <p:grpSp>
                  <p:nvGrpSpPr>
                    <p:cNvPr id="361" name="组合 360"/>
                    <p:cNvGrpSpPr/>
                    <p:nvPr/>
                  </p:nvGrpSpPr>
                  <p:grpSpPr>
                    <a:xfrm>
                      <a:off x="4739678" y="3153228"/>
                      <a:ext cx="494310" cy="275205"/>
                      <a:chOff x="4739678" y="3153228"/>
                      <a:chExt cx="494310" cy="275205"/>
                    </a:xfrm>
                  </p:grpSpPr>
                  <p:cxnSp>
                    <p:nvCxnSpPr>
                      <p:cNvPr id="365" name="直接连接符 3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62" name="组合 361"/>
                    <p:cNvGrpSpPr/>
                    <p:nvPr/>
                  </p:nvGrpSpPr>
                  <p:grpSpPr>
                    <a:xfrm>
                      <a:off x="5182590" y="3153228"/>
                      <a:ext cx="494310" cy="275205"/>
                      <a:chOff x="4739678" y="3153228"/>
                      <a:chExt cx="494310" cy="275205"/>
                    </a:xfrm>
                  </p:grpSpPr>
                  <p:cxnSp>
                    <p:nvCxnSpPr>
                      <p:cNvPr id="363" name="直接连接符 3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56" name="组合 355"/>
                  <p:cNvGrpSpPr/>
                  <p:nvPr/>
                </p:nvGrpSpPr>
                <p:grpSpPr>
                  <a:xfrm>
                    <a:off x="5627389" y="3153228"/>
                    <a:ext cx="718117" cy="275205"/>
                    <a:chOff x="4739678" y="3153228"/>
                    <a:chExt cx="718117" cy="275205"/>
                  </a:xfrm>
                </p:grpSpPr>
                <p:grpSp>
                  <p:nvGrpSpPr>
                    <p:cNvPr id="357" name="组合 356"/>
                    <p:cNvGrpSpPr/>
                    <p:nvPr/>
                  </p:nvGrpSpPr>
                  <p:grpSpPr>
                    <a:xfrm>
                      <a:off x="4739678" y="3153228"/>
                      <a:ext cx="494310" cy="275205"/>
                      <a:chOff x="4739678" y="3153228"/>
                      <a:chExt cx="494310" cy="275205"/>
                    </a:xfrm>
                  </p:grpSpPr>
                  <p:cxnSp>
                    <p:nvCxnSpPr>
                      <p:cNvPr id="359" name="直接连接符 3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358" name="直接连接符 357"/>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4" name="组合 23"/>
            <p:cNvGrpSpPr/>
            <p:nvPr/>
          </p:nvGrpSpPr>
          <p:grpSpPr>
            <a:xfrm>
              <a:off x="-60960" y="5787011"/>
              <a:ext cx="12313920" cy="275205"/>
              <a:chOff x="0" y="30026"/>
              <a:chExt cx="12252561" cy="275205"/>
            </a:xfrm>
          </p:grpSpPr>
          <p:grpSp>
            <p:nvGrpSpPr>
              <p:cNvPr id="243" name="组合 242"/>
              <p:cNvGrpSpPr/>
              <p:nvPr/>
            </p:nvGrpSpPr>
            <p:grpSpPr>
              <a:xfrm>
                <a:off x="0" y="30026"/>
                <a:ext cx="7145538" cy="275205"/>
                <a:chOff x="4739678" y="3153228"/>
                <a:chExt cx="7145538" cy="275205"/>
              </a:xfrm>
            </p:grpSpPr>
            <p:grpSp>
              <p:nvGrpSpPr>
                <p:cNvPr id="289" name="组合 288"/>
                <p:cNvGrpSpPr/>
                <p:nvPr/>
              </p:nvGrpSpPr>
              <p:grpSpPr>
                <a:xfrm>
                  <a:off x="4739678" y="3153228"/>
                  <a:ext cx="3598468" cy="275205"/>
                  <a:chOff x="4739678" y="3153228"/>
                  <a:chExt cx="3598468" cy="275205"/>
                </a:xfrm>
              </p:grpSpPr>
              <p:grpSp>
                <p:nvGrpSpPr>
                  <p:cNvPr id="321" name="组合 320"/>
                  <p:cNvGrpSpPr/>
                  <p:nvPr/>
                </p:nvGrpSpPr>
                <p:grpSpPr>
                  <a:xfrm>
                    <a:off x="4739678" y="3153228"/>
                    <a:ext cx="1824933" cy="275205"/>
                    <a:chOff x="4739678" y="3153228"/>
                    <a:chExt cx="1824933" cy="275205"/>
                  </a:xfrm>
                </p:grpSpPr>
                <p:grpSp>
                  <p:nvGrpSpPr>
                    <p:cNvPr id="337" name="组合 336"/>
                    <p:cNvGrpSpPr/>
                    <p:nvPr/>
                  </p:nvGrpSpPr>
                  <p:grpSpPr>
                    <a:xfrm>
                      <a:off x="4739678" y="3153228"/>
                      <a:ext cx="937222" cy="275205"/>
                      <a:chOff x="4739678" y="3153228"/>
                      <a:chExt cx="937222" cy="275205"/>
                    </a:xfrm>
                  </p:grpSpPr>
                  <p:grpSp>
                    <p:nvGrpSpPr>
                      <p:cNvPr id="345" name="组合 344"/>
                      <p:cNvGrpSpPr/>
                      <p:nvPr/>
                    </p:nvGrpSpPr>
                    <p:grpSpPr>
                      <a:xfrm>
                        <a:off x="4739678" y="3153228"/>
                        <a:ext cx="494310" cy="275205"/>
                        <a:chOff x="4739678" y="3153228"/>
                        <a:chExt cx="494310" cy="275205"/>
                      </a:xfrm>
                    </p:grpSpPr>
                    <p:cxnSp>
                      <p:nvCxnSpPr>
                        <p:cNvPr id="349" name="直接连接符 3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46" name="组合 345"/>
                      <p:cNvGrpSpPr/>
                      <p:nvPr/>
                    </p:nvGrpSpPr>
                    <p:grpSpPr>
                      <a:xfrm>
                        <a:off x="5182590" y="3153228"/>
                        <a:ext cx="494310" cy="275205"/>
                        <a:chOff x="4739678" y="3153228"/>
                        <a:chExt cx="494310" cy="275205"/>
                      </a:xfrm>
                    </p:grpSpPr>
                    <p:cxnSp>
                      <p:nvCxnSpPr>
                        <p:cNvPr id="347" name="直接连接符 3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38" name="组合 337"/>
                    <p:cNvGrpSpPr/>
                    <p:nvPr/>
                  </p:nvGrpSpPr>
                  <p:grpSpPr>
                    <a:xfrm>
                      <a:off x="5627389" y="3153228"/>
                      <a:ext cx="937222" cy="275205"/>
                      <a:chOff x="4739678" y="3153228"/>
                      <a:chExt cx="937222" cy="275205"/>
                    </a:xfrm>
                  </p:grpSpPr>
                  <p:grpSp>
                    <p:nvGrpSpPr>
                      <p:cNvPr id="339" name="组合 338"/>
                      <p:cNvGrpSpPr/>
                      <p:nvPr/>
                    </p:nvGrpSpPr>
                    <p:grpSpPr>
                      <a:xfrm>
                        <a:off x="4739678" y="3153228"/>
                        <a:ext cx="494310" cy="275205"/>
                        <a:chOff x="4739678" y="3153228"/>
                        <a:chExt cx="494310" cy="275205"/>
                      </a:xfrm>
                    </p:grpSpPr>
                    <p:cxnSp>
                      <p:nvCxnSpPr>
                        <p:cNvPr id="343" name="直接连接符 3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44" name="直接连接符 3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40" name="组合 339"/>
                      <p:cNvGrpSpPr/>
                      <p:nvPr/>
                    </p:nvGrpSpPr>
                    <p:grpSpPr>
                      <a:xfrm>
                        <a:off x="5182590" y="3153228"/>
                        <a:ext cx="494310" cy="275205"/>
                        <a:chOff x="4739678" y="3153228"/>
                        <a:chExt cx="494310" cy="275205"/>
                      </a:xfrm>
                    </p:grpSpPr>
                    <p:cxnSp>
                      <p:nvCxnSpPr>
                        <p:cNvPr id="341" name="直接连接符 3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22" name="组合 321"/>
                  <p:cNvGrpSpPr/>
                  <p:nvPr/>
                </p:nvGrpSpPr>
                <p:grpSpPr>
                  <a:xfrm>
                    <a:off x="6513213" y="3153228"/>
                    <a:ext cx="1824933" cy="275205"/>
                    <a:chOff x="4739678" y="3153228"/>
                    <a:chExt cx="1824933" cy="275205"/>
                  </a:xfrm>
                </p:grpSpPr>
                <p:grpSp>
                  <p:nvGrpSpPr>
                    <p:cNvPr id="323" name="组合 322"/>
                    <p:cNvGrpSpPr/>
                    <p:nvPr/>
                  </p:nvGrpSpPr>
                  <p:grpSpPr>
                    <a:xfrm>
                      <a:off x="4739678" y="3153228"/>
                      <a:ext cx="937222" cy="275205"/>
                      <a:chOff x="4739678" y="3153228"/>
                      <a:chExt cx="937222" cy="275205"/>
                    </a:xfrm>
                  </p:grpSpPr>
                  <p:grpSp>
                    <p:nvGrpSpPr>
                      <p:cNvPr id="331" name="组合 330"/>
                      <p:cNvGrpSpPr/>
                      <p:nvPr/>
                    </p:nvGrpSpPr>
                    <p:grpSpPr>
                      <a:xfrm>
                        <a:off x="4739678" y="3153228"/>
                        <a:ext cx="494310" cy="275205"/>
                        <a:chOff x="4739678" y="3153228"/>
                        <a:chExt cx="494310" cy="275205"/>
                      </a:xfrm>
                    </p:grpSpPr>
                    <p:cxnSp>
                      <p:nvCxnSpPr>
                        <p:cNvPr id="335" name="直接连接符 3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32" name="组合 331"/>
                      <p:cNvGrpSpPr/>
                      <p:nvPr/>
                    </p:nvGrpSpPr>
                    <p:grpSpPr>
                      <a:xfrm>
                        <a:off x="5182590" y="3153228"/>
                        <a:ext cx="494310" cy="275205"/>
                        <a:chOff x="4739678" y="3153228"/>
                        <a:chExt cx="494310" cy="275205"/>
                      </a:xfrm>
                    </p:grpSpPr>
                    <p:cxnSp>
                      <p:nvCxnSpPr>
                        <p:cNvPr id="333" name="直接连接符 3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4" name="组合 323"/>
                    <p:cNvGrpSpPr/>
                    <p:nvPr/>
                  </p:nvGrpSpPr>
                  <p:grpSpPr>
                    <a:xfrm>
                      <a:off x="5627389" y="3153228"/>
                      <a:ext cx="937222" cy="275205"/>
                      <a:chOff x="4739678" y="3153228"/>
                      <a:chExt cx="937222" cy="275205"/>
                    </a:xfrm>
                  </p:grpSpPr>
                  <p:grpSp>
                    <p:nvGrpSpPr>
                      <p:cNvPr id="325" name="组合 324"/>
                      <p:cNvGrpSpPr/>
                      <p:nvPr/>
                    </p:nvGrpSpPr>
                    <p:grpSpPr>
                      <a:xfrm>
                        <a:off x="4739678" y="3153228"/>
                        <a:ext cx="494310" cy="275205"/>
                        <a:chOff x="4739678" y="3153228"/>
                        <a:chExt cx="494310" cy="275205"/>
                      </a:xfrm>
                    </p:grpSpPr>
                    <p:cxnSp>
                      <p:nvCxnSpPr>
                        <p:cNvPr id="329" name="直接连接符 32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26" name="组合 325"/>
                      <p:cNvGrpSpPr/>
                      <p:nvPr/>
                    </p:nvGrpSpPr>
                    <p:grpSpPr>
                      <a:xfrm>
                        <a:off x="5182590" y="3153228"/>
                        <a:ext cx="494310" cy="275205"/>
                        <a:chOff x="4739678" y="3153228"/>
                        <a:chExt cx="494310" cy="275205"/>
                      </a:xfrm>
                    </p:grpSpPr>
                    <p:cxnSp>
                      <p:nvCxnSpPr>
                        <p:cNvPr id="327" name="直接连接符 3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90" name="组合 289"/>
                <p:cNvGrpSpPr/>
                <p:nvPr/>
              </p:nvGrpSpPr>
              <p:grpSpPr>
                <a:xfrm>
                  <a:off x="8286748" y="3153228"/>
                  <a:ext cx="3598468" cy="275205"/>
                  <a:chOff x="4739678" y="3153228"/>
                  <a:chExt cx="3598468" cy="275205"/>
                </a:xfrm>
              </p:grpSpPr>
              <p:grpSp>
                <p:nvGrpSpPr>
                  <p:cNvPr id="291" name="组合 290"/>
                  <p:cNvGrpSpPr/>
                  <p:nvPr/>
                </p:nvGrpSpPr>
                <p:grpSpPr>
                  <a:xfrm>
                    <a:off x="4739678" y="3153228"/>
                    <a:ext cx="1824933" cy="275205"/>
                    <a:chOff x="4739678" y="3153228"/>
                    <a:chExt cx="1824933" cy="275205"/>
                  </a:xfrm>
                </p:grpSpPr>
                <p:grpSp>
                  <p:nvGrpSpPr>
                    <p:cNvPr id="307" name="组合 306"/>
                    <p:cNvGrpSpPr/>
                    <p:nvPr/>
                  </p:nvGrpSpPr>
                  <p:grpSpPr>
                    <a:xfrm>
                      <a:off x="4739678" y="3153228"/>
                      <a:ext cx="937222" cy="275205"/>
                      <a:chOff x="4739678" y="3153228"/>
                      <a:chExt cx="937222" cy="275205"/>
                    </a:xfrm>
                  </p:grpSpPr>
                  <p:grpSp>
                    <p:nvGrpSpPr>
                      <p:cNvPr id="315" name="组合 314"/>
                      <p:cNvGrpSpPr/>
                      <p:nvPr/>
                    </p:nvGrpSpPr>
                    <p:grpSpPr>
                      <a:xfrm>
                        <a:off x="4739678" y="3153228"/>
                        <a:ext cx="494310" cy="275205"/>
                        <a:chOff x="4739678" y="3153228"/>
                        <a:chExt cx="494310" cy="275205"/>
                      </a:xfrm>
                    </p:grpSpPr>
                    <p:cxnSp>
                      <p:nvCxnSpPr>
                        <p:cNvPr id="319" name="直接连接符 3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16" name="组合 315"/>
                      <p:cNvGrpSpPr/>
                      <p:nvPr/>
                    </p:nvGrpSpPr>
                    <p:grpSpPr>
                      <a:xfrm>
                        <a:off x="5182590" y="3153228"/>
                        <a:ext cx="494310" cy="275205"/>
                        <a:chOff x="4739678" y="3153228"/>
                        <a:chExt cx="494310" cy="275205"/>
                      </a:xfrm>
                    </p:grpSpPr>
                    <p:cxnSp>
                      <p:nvCxnSpPr>
                        <p:cNvPr id="317" name="直接连接符 3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8" name="组合 307"/>
                    <p:cNvGrpSpPr/>
                    <p:nvPr/>
                  </p:nvGrpSpPr>
                  <p:grpSpPr>
                    <a:xfrm>
                      <a:off x="5627389" y="3153228"/>
                      <a:ext cx="937222" cy="275205"/>
                      <a:chOff x="4739678" y="3153228"/>
                      <a:chExt cx="937222" cy="275205"/>
                    </a:xfrm>
                  </p:grpSpPr>
                  <p:grpSp>
                    <p:nvGrpSpPr>
                      <p:cNvPr id="309" name="组合 308"/>
                      <p:cNvGrpSpPr/>
                      <p:nvPr/>
                    </p:nvGrpSpPr>
                    <p:grpSpPr>
                      <a:xfrm>
                        <a:off x="4739678" y="3153228"/>
                        <a:ext cx="494310" cy="275205"/>
                        <a:chOff x="4739678" y="3153228"/>
                        <a:chExt cx="494310" cy="275205"/>
                      </a:xfrm>
                    </p:grpSpPr>
                    <p:cxnSp>
                      <p:nvCxnSpPr>
                        <p:cNvPr id="313" name="直接连接符 3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10" name="组合 309"/>
                      <p:cNvGrpSpPr/>
                      <p:nvPr/>
                    </p:nvGrpSpPr>
                    <p:grpSpPr>
                      <a:xfrm>
                        <a:off x="5182590" y="3153228"/>
                        <a:ext cx="494310" cy="275205"/>
                        <a:chOff x="4739678" y="3153228"/>
                        <a:chExt cx="494310" cy="275205"/>
                      </a:xfrm>
                    </p:grpSpPr>
                    <p:cxnSp>
                      <p:nvCxnSpPr>
                        <p:cNvPr id="311" name="直接连接符 3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92" name="组合 291"/>
                  <p:cNvGrpSpPr/>
                  <p:nvPr/>
                </p:nvGrpSpPr>
                <p:grpSpPr>
                  <a:xfrm>
                    <a:off x="6513213" y="3153228"/>
                    <a:ext cx="1824933" cy="275205"/>
                    <a:chOff x="4739678" y="3153228"/>
                    <a:chExt cx="1824933" cy="275205"/>
                  </a:xfrm>
                </p:grpSpPr>
                <p:grpSp>
                  <p:nvGrpSpPr>
                    <p:cNvPr id="293" name="组合 292"/>
                    <p:cNvGrpSpPr/>
                    <p:nvPr/>
                  </p:nvGrpSpPr>
                  <p:grpSpPr>
                    <a:xfrm>
                      <a:off x="4739678" y="3153228"/>
                      <a:ext cx="937222" cy="275205"/>
                      <a:chOff x="4739678" y="3153228"/>
                      <a:chExt cx="937222" cy="275205"/>
                    </a:xfrm>
                  </p:grpSpPr>
                  <p:grpSp>
                    <p:nvGrpSpPr>
                      <p:cNvPr id="301" name="组合 300"/>
                      <p:cNvGrpSpPr/>
                      <p:nvPr/>
                    </p:nvGrpSpPr>
                    <p:grpSpPr>
                      <a:xfrm>
                        <a:off x="4739678" y="3153228"/>
                        <a:ext cx="494310" cy="275205"/>
                        <a:chOff x="4739678" y="3153228"/>
                        <a:chExt cx="494310" cy="275205"/>
                      </a:xfrm>
                    </p:grpSpPr>
                    <p:cxnSp>
                      <p:nvCxnSpPr>
                        <p:cNvPr id="305" name="直接连接符 3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02" name="组合 301"/>
                      <p:cNvGrpSpPr/>
                      <p:nvPr/>
                    </p:nvGrpSpPr>
                    <p:grpSpPr>
                      <a:xfrm>
                        <a:off x="5182590" y="3153228"/>
                        <a:ext cx="494310" cy="275205"/>
                        <a:chOff x="4739678" y="3153228"/>
                        <a:chExt cx="494310" cy="275205"/>
                      </a:xfrm>
                    </p:grpSpPr>
                    <p:cxnSp>
                      <p:nvCxnSpPr>
                        <p:cNvPr id="303" name="直接连接符 3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94" name="组合 293"/>
                    <p:cNvGrpSpPr/>
                    <p:nvPr/>
                  </p:nvGrpSpPr>
                  <p:grpSpPr>
                    <a:xfrm>
                      <a:off x="5627389" y="3153228"/>
                      <a:ext cx="937222" cy="275205"/>
                      <a:chOff x="4739678" y="3153228"/>
                      <a:chExt cx="937222" cy="275205"/>
                    </a:xfrm>
                  </p:grpSpPr>
                  <p:grpSp>
                    <p:nvGrpSpPr>
                      <p:cNvPr id="295" name="组合 294"/>
                      <p:cNvGrpSpPr/>
                      <p:nvPr/>
                    </p:nvGrpSpPr>
                    <p:grpSpPr>
                      <a:xfrm>
                        <a:off x="4739678" y="3153228"/>
                        <a:ext cx="494310" cy="275205"/>
                        <a:chOff x="4739678" y="3153228"/>
                        <a:chExt cx="494310" cy="275205"/>
                      </a:xfrm>
                    </p:grpSpPr>
                    <p:cxnSp>
                      <p:nvCxnSpPr>
                        <p:cNvPr id="299" name="直接连接符 29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96" name="组合 295"/>
                      <p:cNvGrpSpPr/>
                      <p:nvPr/>
                    </p:nvGrpSpPr>
                    <p:grpSpPr>
                      <a:xfrm>
                        <a:off x="5182590" y="3153228"/>
                        <a:ext cx="494310" cy="275205"/>
                        <a:chOff x="4739678" y="3153228"/>
                        <a:chExt cx="494310" cy="275205"/>
                      </a:xfrm>
                    </p:grpSpPr>
                    <p:cxnSp>
                      <p:nvCxnSpPr>
                        <p:cNvPr id="297" name="直接连接符 2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244" name="组合 243"/>
              <p:cNvGrpSpPr/>
              <p:nvPr/>
            </p:nvGrpSpPr>
            <p:grpSpPr>
              <a:xfrm>
                <a:off x="7099663" y="30026"/>
                <a:ext cx="5152898" cy="275205"/>
                <a:chOff x="4739678" y="3153228"/>
                <a:chExt cx="5152898" cy="275205"/>
              </a:xfrm>
            </p:grpSpPr>
            <p:grpSp>
              <p:nvGrpSpPr>
                <p:cNvPr id="245" name="组合 244"/>
                <p:cNvGrpSpPr/>
                <p:nvPr/>
              </p:nvGrpSpPr>
              <p:grpSpPr>
                <a:xfrm>
                  <a:off x="4739678" y="3153228"/>
                  <a:ext cx="3598468" cy="275205"/>
                  <a:chOff x="4739678" y="3153228"/>
                  <a:chExt cx="3598468" cy="275205"/>
                </a:xfrm>
              </p:grpSpPr>
              <p:grpSp>
                <p:nvGrpSpPr>
                  <p:cNvPr id="259" name="组合 258"/>
                  <p:cNvGrpSpPr/>
                  <p:nvPr/>
                </p:nvGrpSpPr>
                <p:grpSpPr>
                  <a:xfrm>
                    <a:off x="4739678" y="3153228"/>
                    <a:ext cx="1824933" cy="275205"/>
                    <a:chOff x="4739678" y="3153228"/>
                    <a:chExt cx="1824933" cy="275205"/>
                  </a:xfrm>
                </p:grpSpPr>
                <p:grpSp>
                  <p:nvGrpSpPr>
                    <p:cNvPr id="275" name="组合 274"/>
                    <p:cNvGrpSpPr/>
                    <p:nvPr/>
                  </p:nvGrpSpPr>
                  <p:grpSpPr>
                    <a:xfrm>
                      <a:off x="4739678" y="3153228"/>
                      <a:ext cx="937222" cy="275205"/>
                      <a:chOff x="4739678" y="3153228"/>
                      <a:chExt cx="937222" cy="275205"/>
                    </a:xfrm>
                  </p:grpSpPr>
                  <p:grpSp>
                    <p:nvGrpSpPr>
                      <p:cNvPr id="283" name="组合 282"/>
                      <p:cNvGrpSpPr/>
                      <p:nvPr/>
                    </p:nvGrpSpPr>
                    <p:grpSpPr>
                      <a:xfrm>
                        <a:off x="4739678" y="3153228"/>
                        <a:ext cx="494310" cy="275205"/>
                        <a:chOff x="4739678" y="3153228"/>
                        <a:chExt cx="494310" cy="275205"/>
                      </a:xfrm>
                    </p:grpSpPr>
                    <p:cxnSp>
                      <p:nvCxnSpPr>
                        <p:cNvPr id="287" name="直接连接符 2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84" name="组合 283"/>
                      <p:cNvGrpSpPr/>
                      <p:nvPr/>
                    </p:nvGrpSpPr>
                    <p:grpSpPr>
                      <a:xfrm>
                        <a:off x="5182590" y="3153228"/>
                        <a:ext cx="494310" cy="275205"/>
                        <a:chOff x="4739678" y="3153228"/>
                        <a:chExt cx="494310" cy="275205"/>
                      </a:xfrm>
                    </p:grpSpPr>
                    <p:cxnSp>
                      <p:nvCxnSpPr>
                        <p:cNvPr id="285" name="直接连接符 28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6" name="组合 275"/>
                    <p:cNvGrpSpPr/>
                    <p:nvPr/>
                  </p:nvGrpSpPr>
                  <p:grpSpPr>
                    <a:xfrm>
                      <a:off x="5627389" y="3153228"/>
                      <a:ext cx="937222" cy="275205"/>
                      <a:chOff x="4739678" y="3153228"/>
                      <a:chExt cx="937222" cy="275205"/>
                    </a:xfrm>
                  </p:grpSpPr>
                  <p:grpSp>
                    <p:nvGrpSpPr>
                      <p:cNvPr id="277" name="组合 276"/>
                      <p:cNvGrpSpPr/>
                      <p:nvPr/>
                    </p:nvGrpSpPr>
                    <p:grpSpPr>
                      <a:xfrm>
                        <a:off x="4739678" y="3153228"/>
                        <a:ext cx="494310" cy="275205"/>
                        <a:chOff x="4739678" y="3153228"/>
                        <a:chExt cx="494310" cy="275205"/>
                      </a:xfrm>
                    </p:grpSpPr>
                    <p:cxnSp>
                      <p:nvCxnSpPr>
                        <p:cNvPr id="281" name="直接连接符 2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78" name="组合 277"/>
                      <p:cNvGrpSpPr/>
                      <p:nvPr/>
                    </p:nvGrpSpPr>
                    <p:grpSpPr>
                      <a:xfrm>
                        <a:off x="5182590" y="3153228"/>
                        <a:ext cx="494310" cy="275205"/>
                        <a:chOff x="4739678" y="3153228"/>
                        <a:chExt cx="494310" cy="275205"/>
                      </a:xfrm>
                    </p:grpSpPr>
                    <p:cxnSp>
                      <p:nvCxnSpPr>
                        <p:cNvPr id="279" name="直接连接符 2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60" name="组合 259"/>
                  <p:cNvGrpSpPr/>
                  <p:nvPr/>
                </p:nvGrpSpPr>
                <p:grpSpPr>
                  <a:xfrm>
                    <a:off x="6513213" y="3153228"/>
                    <a:ext cx="1824933" cy="275205"/>
                    <a:chOff x="4739678" y="3153228"/>
                    <a:chExt cx="1824933" cy="275205"/>
                  </a:xfrm>
                </p:grpSpPr>
                <p:grpSp>
                  <p:nvGrpSpPr>
                    <p:cNvPr id="261" name="组合 260"/>
                    <p:cNvGrpSpPr/>
                    <p:nvPr/>
                  </p:nvGrpSpPr>
                  <p:grpSpPr>
                    <a:xfrm>
                      <a:off x="4739678" y="3153228"/>
                      <a:ext cx="937222" cy="275205"/>
                      <a:chOff x="4739678" y="3153228"/>
                      <a:chExt cx="937222" cy="275205"/>
                    </a:xfrm>
                  </p:grpSpPr>
                  <p:grpSp>
                    <p:nvGrpSpPr>
                      <p:cNvPr id="269" name="组合 268"/>
                      <p:cNvGrpSpPr/>
                      <p:nvPr/>
                    </p:nvGrpSpPr>
                    <p:grpSpPr>
                      <a:xfrm>
                        <a:off x="4739678" y="3153228"/>
                        <a:ext cx="494310" cy="275205"/>
                        <a:chOff x="4739678" y="3153228"/>
                        <a:chExt cx="494310" cy="275205"/>
                      </a:xfrm>
                    </p:grpSpPr>
                    <p:cxnSp>
                      <p:nvCxnSpPr>
                        <p:cNvPr id="273" name="直接连接符 2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70" name="组合 269"/>
                      <p:cNvGrpSpPr/>
                      <p:nvPr/>
                    </p:nvGrpSpPr>
                    <p:grpSpPr>
                      <a:xfrm>
                        <a:off x="5182590" y="3153228"/>
                        <a:ext cx="494310" cy="275205"/>
                        <a:chOff x="4739678" y="3153228"/>
                        <a:chExt cx="494310" cy="275205"/>
                      </a:xfrm>
                    </p:grpSpPr>
                    <p:cxnSp>
                      <p:nvCxnSpPr>
                        <p:cNvPr id="271" name="直接连接符 2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2" name="组合 261"/>
                    <p:cNvGrpSpPr/>
                    <p:nvPr/>
                  </p:nvGrpSpPr>
                  <p:grpSpPr>
                    <a:xfrm>
                      <a:off x="5627389" y="3153228"/>
                      <a:ext cx="937222" cy="275205"/>
                      <a:chOff x="4739678" y="3153228"/>
                      <a:chExt cx="937222" cy="275205"/>
                    </a:xfrm>
                  </p:grpSpPr>
                  <p:grpSp>
                    <p:nvGrpSpPr>
                      <p:cNvPr id="263" name="组合 262"/>
                      <p:cNvGrpSpPr/>
                      <p:nvPr/>
                    </p:nvGrpSpPr>
                    <p:grpSpPr>
                      <a:xfrm>
                        <a:off x="4739678" y="3153228"/>
                        <a:ext cx="494310" cy="275205"/>
                        <a:chOff x="4739678" y="3153228"/>
                        <a:chExt cx="494310" cy="275205"/>
                      </a:xfrm>
                    </p:grpSpPr>
                    <p:cxnSp>
                      <p:nvCxnSpPr>
                        <p:cNvPr id="267" name="直接连接符 26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64" name="组合 263"/>
                      <p:cNvGrpSpPr/>
                      <p:nvPr/>
                    </p:nvGrpSpPr>
                    <p:grpSpPr>
                      <a:xfrm>
                        <a:off x="5182590" y="3153228"/>
                        <a:ext cx="494310" cy="275205"/>
                        <a:chOff x="4739678" y="3153228"/>
                        <a:chExt cx="494310" cy="275205"/>
                      </a:xfrm>
                    </p:grpSpPr>
                    <p:cxnSp>
                      <p:nvCxnSpPr>
                        <p:cNvPr id="265" name="直接连接符 2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46" name="组合 245"/>
                <p:cNvGrpSpPr/>
                <p:nvPr/>
              </p:nvGrpSpPr>
              <p:grpSpPr>
                <a:xfrm>
                  <a:off x="8286748" y="3153228"/>
                  <a:ext cx="1605828" cy="275205"/>
                  <a:chOff x="4739678" y="3153228"/>
                  <a:chExt cx="1605828" cy="275205"/>
                </a:xfrm>
              </p:grpSpPr>
              <p:grpSp>
                <p:nvGrpSpPr>
                  <p:cNvPr id="247" name="组合 246"/>
                  <p:cNvGrpSpPr/>
                  <p:nvPr/>
                </p:nvGrpSpPr>
                <p:grpSpPr>
                  <a:xfrm>
                    <a:off x="4739678" y="3153228"/>
                    <a:ext cx="937222" cy="275205"/>
                    <a:chOff x="4739678" y="3153228"/>
                    <a:chExt cx="937222" cy="275205"/>
                  </a:xfrm>
                </p:grpSpPr>
                <p:grpSp>
                  <p:nvGrpSpPr>
                    <p:cNvPr id="253" name="组合 252"/>
                    <p:cNvGrpSpPr/>
                    <p:nvPr/>
                  </p:nvGrpSpPr>
                  <p:grpSpPr>
                    <a:xfrm>
                      <a:off x="4739678" y="3153228"/>
                      <a:ext cx="494310" cy="275205"/>
                      <a:chOff x="4739678" y="3153228"/>
                      <a:chExt cx="494310" cy="275205"/>
                    </a:xfrm>
                  </p:grpSpPr>
                  <p:cxnSp>
                    <p:nvCxnSpPr>
                      <p:cNvPr id="257" name="直接连接符 2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54" name="组合 253"/>
                    <p:cNvGrpSpPr/>
                    <p:nvPr/>
                  </p:nvGrpSpPr>
                  <p:grpSpPr>
                    <a:xfrm>
                      <a:off x="5182590" y="3153228"/>
                      <a:ext cx="494310" cy="275205"/>
                      <a:chOff x="4739678" y="3153228"/>
                      <a:chExt cx="494310" cy="275205"/>
                    </a:xfrm>
                  </p:grpSpPr>
                  <p:cxnSp>
                    <p:nvCxnSpPr>
                      <p:cNvPr id="255" name="直接连接符 2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48" name="组合 247"/>
                  <p:cNvGrpSpPr/>
                  <p:nvPr/>
                </p:nvGrpSpPr>
                <p:grpSpPr>
                  <a:xfrm>
                    <a:off x="5627389" y="3153228"/>
                    <a:ext cx="718117" cy="275205"/>
                    <a:chOff x="4739678" y="3153228"/>
                    <a:chExt cx="718117" cy="275205"/>
                  </a:xfrm>
                </p:grpSpPr>
                <p:grpSp>
                  <p:nvGrpSpPr>
                    <p:cNvPr id="249" name="组合 248"/>
                    <p:cNvGrpSpPr/>
                    <p:nvPr/>
                  </p:nvGrpSpPr>
                  <p:grpSpPr>
                    <a:xfrm>
                      <a:off x="4739678" y="3153228"/>
                      <a:ext cx="494310" cy="275205"/>
                      <a:chOff x="4739678" y="3153228"/>
                      <a:chExt cx="494310" cy="275205"/>
                    </a:xfrm>
                  </p:grpSpPr>
                  <p:cxnSp>
                    <p:nvCxnSpPr>
                      <p:cNvPr id="251" name="直接连接符 2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250" name="直接连接符 249"/>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5" name="组合 24"/>
            <p:cNvGrpSpPr/>
            <p:nvPr/>
          </p:nvGrpSpPr>
          <p:grpSpPr>
            <a:xfrm>
              <a:off x="-60960" y="6170810"/>
              <a:ext cx="12313920" cy="275205"/>
              <a:chOff x="0" y="30026"/>
              <a:chExt cx="12252561" cy="275205"/>
            </a:xfrm>
          </p:grpSpPr>
          <p:grpSp>
            <p:nvGrpSpPr>
              <p:cNvPr id="135" name="组合 134"/>
              <p:cNvGrpSpPr/>
              <p:nvPr/>
            </p:nvGrpSpPr>
            <p:grpSpPr>
              <a:xfrm>
                <a:off x="0" y="30026"/>
                <a:ext cx="7145538" cy="275205"/>
                <a:chOff x="4739678" y="3153228"/>
                <a:chExt cx="7145538" cy="275205"/>
              </a:xfrm>
            </p:grpSpPr>
            <p:grpSp>
              <p:nvGrpSpPr>
                <p:cNvPr id="181" name="组合 180"/>
                <p:cNvGrpSpPr/>
                <p:nvPr/>
              </p:nvGrpSpPr>
              <p:grpSpPr>
                <a:xfrm>
                  <a:off x="4739678" y="3153228"/>
                  <a:ext cx="3598468" cy="275205"/>
                  <a:chOff x="4739678" y="3153228"/>
                  <a:chExt cx="3598468" cy="275205"/>
                </a:xfrm>
              </p:grpSpPr>
              <p:grpSp>
                <p:nvGrpSpPr>
                  <p:cNvPr id="213" name="组合 212"/>
                  <p:cNvGrpSpPr/>
                  <p:nvPr/>
                </p:nvGrpSpPr>
                <p:grpSpPr>
                  <a:xfrm>
                    <a:off x="4739678" y="3153228"/>
                    <a:ext cx="1824933" cy="275205"/>
                    <a:chOff x="4739678" y="3153228"/>
                    <a:chExt cx="1824933" cy="275205"/>
                  </a:xfrm>
                </p:grpSpPr>
                <p:grpSp>
                  <p:nvGrpSpPr>
                    <p:cNvPr id="229" name="组合 228"/>
                    <p:cNvGrpSpPr/>
                    <p:nvPr/>
                  </p:nvGrpSpPr>
                  <p:grpSpPr>
                    <a:xfrm>
                      <a:off x="4739678" y="3153228"/>
                      <a:ext cx="937222" cy="275205"/>
                      <a:chOff x="4739678" y="3153228"/>
                      <a:chExt cx="937222" cy="275205"/>
                    </a:xfrm>
                  </p:grpSpPr>
                  <p:grpSp>
                    <p:nvGrpSpPr>
                      <p:cNvPr id="237" name="组合 236"/>
                      <p:cNvGrpSpPr/>
                      <p:nvPr/>
                    </p:nvGrpSpPr>
                    <p:grpSpPr>
                      <a:xfrm>
                        <a:off x="4739678" y="3153228"/>
                        <a:ext cx="494310" cy="275205"/>
                        <a:chOff x="4739678" y="3153228"/>
                        <a:chExt cx="494310" cy="275205"/>
                      </a:xfrm>
                    </p:grpSpPr>
                    <p:cxnSp>
                      <p:nvCxnSpPr>
                        <p:cNvPr id="241" name="直接连接符 2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38" name="组合 237"/>
                      <p:cNvGrpSpPr/>
                      <p:nvPr/>
                    </p:nvGrpSpPr>
                    <p:grpSpPr>
                      <a:xfrm>
                        <a:off x="5182590" y="3153228"/>
                        <a:ext cx="494310" cy="275205"/>
                        <a:chOff x="4739678" y="3153228"/>
                        <a:chExt cx="494310" cy="275205"/>
                      </a:xfrm>
                    </p:grpSpPr>
                    <p:cxnSp>
                      <p:nvCxnSpPr>
                        <p:cNvPr id="239" name="直接连接符 2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30" name="组合 229"/>
                    <p:cNvGrpSpPr/>
                    <p:nvPr/>
                  </p:nvGrpSpPr>
                  <p:grpSpPr>
                    <a:xfrm>
                      <a:off x="5627389" y="3153228"/>
                      <a:ext cx="937222" cy="275205"/>
                      <a:chOff x="4739678" y="3153228"/>
                      <a:chExt cx="937222" cy="275205"/>
                    </a:xfrm>
                  </p:grpSpPr>
                  <p:grpSp>
                    <p:nvGrpSpPr>
                      <p:cNvPr id="231" name="组合 230"/>
                      <p:cNvGrpSpPr/>
                      <p:nvPr/>
                    </p:nvGrpSpPr>
                    <p:grpSpPr>
                      <a:xfrm>
                        <a:off x="4739678" y="3153228"/>
                        <a:ext cx="494310" cy="275205"/>
                        <a:chOff x="4739678" y="3153228"/>
                        <a:chExt cx="494310" cy="275205"/>
                      </a:xfrm>
                    </p:grpSpPr>
                    <p:cxnSp>
                      <p:nvCxnSpPr>
                        <p:cNvPr id="235" name="直接连接符 2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32" name="组合 231"/>
                      <p:cNvGrpSpPr/>
                      <p:nvPr/>
                    </p:nvGrpSpPr>
                    <p:grpSpPr>
                      <a:xfrm>
                        <a:off x="5182590" y="3153228"/>
                        <a:ext cx="494310" cy="275205"/>
                        <a:chOff x="4739678" y="3153228"/>
                        <a:chExt cx="494310" cy="275205"/>
                      </a:xfrm>
                    </p:grpSpPr>
                    <p:cxnSp>
                      <p:nvCxnSpPr>
                        <p:cNvPr id="233" name="直接连接符 2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14" name="组合 213"/>
                  <p:cNvGrpSpPr/>
                  <p:nvPr/>
                </p:nvGrpSpPr>
                <p:grpSpPr>
                  <a:xfrm>
                    <a:off x="6513213" y="3153228"/>
                    <a:ext cx="1824933" cy="275205"/>
                    <a:chOff x="4739678" y="3153228"/>
                    <a:chExt cx="1824933" cy="275205"/>
                  </a:xfrm>
                </p:grpSpPr>
                <p:grpSp>
                  <p:nvGrpSpPr>
                    <p:cNvPr id="215" name="组合 214"/>
                    <p:cNvGrpSpPr/>
                    <p:nvPr/>
                  </p:nvGrpSpPr>
                  <p:grpSpPr>
                    <a:xfrm>
                      <a:off x="4739678" y="3153228"/>
                      <a:ext cx="937222" cy="275205"/>
                      <a:chOff x="4739678" y="3153228"/>
                      <a:chExt cx="937222" cy="275205"/>
                    </a:xfrm>
                  </p:grpSpPr>
                  <p:grpSp>
                    <p:nvGrpSpPr>
                      <p:cNvPr id="223" name="组合 222"/>
                      <p:cNvGrpSpPr/>
                      <p:nvPr/>
                    </p:nvGrpSpPr>
                    <p:grpSpPr>
                      <a:xfrm>
                        <a:off x="4739678" y="3153228"/>
                        <a:ext cx="494310" cy="275205"/>
                        <a:chOff x="4739678" y="3153228"/>
                        <a:chExt cx="494310" cy="275205"/>
                      </a:xfrm>
                    </p:grpSpPr>
                    <p:cxnSp>
                      <p:nvCxnSpPr>
                        <p:cNvPr id="227" name="直接连接符 2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24" name="组合 223"/>
                      <p:cNvGrpSpPr/>
                      <p:nvPr/>
                    </p:nvGrpSpPr>
                    <p:grpSpPr>
                      <a:xfrm>
                        <a:off x="5182590" y="3153228"/>
                        <a:ext cx="494310" cy="275205"/>
                        <a:chOff x="4739678" y="3153228"/>
                        <a:chExt cx="494310" cy="275205"/>
                      </a:xfrm>
                    </p:grpSpPr>
                    <p:cxnSp>
                      <p:nvCxnSpPr>
                        <p:cNvPr id="225" name="直接连接符 2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6" name="组合 215"/>
                    <p:cNvGrpSpPr/>
                    <p:nvPr/>
                  </p:nvGrpSpPr>
                  <p:grpSpPr>
                    <a:xfrm>
                      <a:off x="5627389" y="3153228"/>
                      <a:ext cx="937222" cy="275205"/>
                      <a:chOff x="4739678" y="3153228"/>
                      <a:chExt cx="937222" cy="275205"/>
                    </a:xfrm>
                  </p:grpSpPr>
                  <p:grpSp>
                    <p:nvGrpSpPr>
                      <p:cNvPr id="217" name="组合 216"/>
                      <p:cNvGrpSpPr/>
                      <p:nvPr/>
                    </p:nvGrpSpPr>
                    <p:grpSpPr>
                      <a:xfrm>
                        <a:off x="4739678" y="3153228"/>
                        <a:ext cx="494310" cy="275205"/>
                        <a:chOff x="4739678" y="3153228"/>
                        <a:chExt cx="494310" cy="275205"/>
                      </a:xfrm>
                    </p:grpSpPr>
                    <p:cxnSp>
                      <p:nvCxnSpPr>
                        <p:cNvPr id="221" name="直接连接符 22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18" name="组合 217"/>
                      <p:cNvGrpSpPr/>
                      <p:nvPr/>
                    </p:nvGrpSpPr>
                    <p:grpSpPr>
                      <a:xfrm>
                        <a:off x="5182590" y="3153228"/>
                        <a:ext cx="494310" cy="275205"/>
                        <a:chOff x="4739678" y="3153228"/>
                        <a:chExt cx="494310" cy="275205"/>
                      </a:xfrm>
                    </p:grpSpPr>
                    <p:cxnSp>
                      <p:nvCxnSpPr>
                        <p:cNvPr id="219" name="直接连接符 2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82" name="组合 181"/>
                <p:cNvGrpSpPr/>
                <p:nvPr/>
              </p:nvGrpSpPr>
              <p:grpSpPr>
                <a:xfrm>
                  <a:off x="8286748" y="3153228"/>
                  <a:ext cx="3598468" cy="275205"/>
                  <a:chOff x="4739678" y="3153228"/>
                  <a:chExt cx="3598468" cy="275205"/>
                </a:xfrm>
              </p:grpSpPr>
              <p:grpSp>
                <p:nvGrpSpPr>
                  <p:cNvPr id="183" name="组合 182"/>
                  <p:cNvGrpSpPr/>
                  <p:nvPr/>
                </p:nvGrpSpPr>
                <p:grpSpPr>
                  <a:xfrm>
                    <a:off x="4739678" y="3153228"/>
                    <a:ext cx="1824933" cy="275205"/>
                    <a:chOff x="4739678" y="3153228"/>
                    <a:chExt cx="1824933" cy="275205"/>
                  </a:xfrm>
                </p:grpSpPr>
                <p:grpSp>
                  <p:nvGrpSpPr>
                    <p:cNvPr id="199" name="组合 198"/>
                    <p:cNvGrpSpPr/>
                    <p:nvPr/>
                  </p:nvGrpSpPr>
                  <p:grpSpPr>
                    <a:xfrm>
                      <a:off x="4739678" y="3153228"/>
                      <a:ext cx="937222" cy="275205"/>
                      <a:chOff x="4739678" y="3153228"/>
                      <a:chExt cx="937222" cy="275205"/>
                    </a:xfrm>
                  </p:grpSpPr>
                  <p:grpSp>
                    <p:nvGrpSpPr>
                      <p:cNvPr id="207" name="组合 206"/>
                      <p:cNvGrpSpPr/>
                      <p:nvPr/>
                    </p:nvGrpSpPr>
                    <p:grpSpPr>
                      <a:xfrm>
                        <a:off x="4739678" y="3153228"/>
                        <a:ext cx="494310" cy="275205"/>
                        <a:chOff x="4739678" y="3153228"/>
                        <a:chExt cx="494310" cy="275205"/>
                      </a:xfrm>
                    </p:grpSpPr>
                    <p:cxnSp>
                      <p:nvCxnSpPr>
                        <p:cNvPr id="211" name="直接连接符 2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5182590" y="3153228"/>
                        <a:ext cx="494310" cy="275205"/>
                        <a:chOff x="4739678" y="3153228"/>
                        <a:chExt cx="494310" cy="275205"/>
                      </a:xfrm>
                    </p:grpSpPr>
                    <p:cxnSp>
                      <p:nvCxnSpPr>
                        <p:cNvPr id="209" name="直接连接符 20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00" name="组合 199"/>
                    <p:cNvGrpSpPr/>
                    <p:nvPr/>
                  </p:nvGrpSpPr>
                  <p:grpSpPr>
                    <a:xfrm>
                      <a:off x="5627389" y="3153228"/>
                      <a:ext cx="937222" cy="275205"/>
                      <a:chOff x="4739678" y="3153228"/>
                      <a:chExt cx="937222" cy="275205"/>
                    </a:xfrm>
                  </p:grpSpPr>
                  <p:grpSp>
                    <p:nvGrpSpPr>
                      <p:cNvPr id="201" name="组合 200"/>
                      <p:cNvGrpSpPr/>
                      <p:nvPr/>
                    </p:nvGrpSpPr>
                    <p:grpSpPr>
                      <a:xfrm>
                        <a:off x="4739678" y="3153228"/>
                        <a:ext cx="494310" cy="275205"/>
                        <a:chOff x="4739678" y="3153228"/>
                        <a:chExt cx="494310" cy="275205"/>
                      </a:xfrm>
                    </p:grpSpPr>
                    <p:cxnSp>
                      <p:nvCxnSpPr>
                        <p:cNvPr id="205" name="直接连接符 20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5182590" y="3153228"/>
                        <a:ext cx="494310" cy="275205"/>
                        <a:chOff x="4739678" y="3153228"/>
                        <a:chExt cx="494310" cy="275205"/>
                      </a:xfrm>
                    </p:grpSpPr>
                    <p:cxnSp>
                      <p:nvCxnSpPr>
                        <p:cNvPr id="203" name="直接连接符 2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84" name="组合 183"/>
                  <p:cNvGrpSpPr/>
                  <p:nvPr/>
                </p:nvGrpSpPr>
                <p:grpSpPr>
                  <a:xfrm>
                    <a:off x="6513213" y="3153228"/>
                    <a:ext cx="1824933" cy="275205"/>
                    <a:chOff x="4739678" y="3153228"/>
                    <a:chExt cx="1824933" cy="275205"/>
                  </a:xfrm>
                </p:grpSpPr>
                <p:grpSp>
                  <p:nvGrpSpPr>
                    <p:cNvPr id="185" name="组合 184"/>
                    <p:cNvGrpSpPr/>
                    <p:nvPr/>
                  </p:nvGrpSpPr>
                  <p:grpSpPr>
                    <a:xfrm>
                      <a:off x="4739678" y="3153228"/>
                      <a:ext cx="937222" cy="275205"/>
                      <a:chOff x="4739678" y="3153228"/>
                      <a:chExt cx="937222" cy="275205"/>
                    </a:xfrm>
                  </p:grpSpPr>
                  <p:grpSp>
                    <p:nvGrpSpPr>
                      <p:cNvPr id="193" name="组合 192"/>
                      <p:cNvGrpSpPr/>
                      <p:nvPr/>
                    </p:nvGrpSpPr>
                    <p:grpSpPr>
                      <a:xfrm>
                        <a:off x="4739678" y="3153228"/>
                        <a:ext cx="494310" cy="275205"/>
                        <a:chOff x="4739678" y="3153228"/>
                        <a:chExt cx="494310" cy="275205"/>
                      </a:xfrm>
                    </p:grpSpPr>
                    <p:cxnSp>
                      <p:nvCxnSpPr>
                        <p:cNvPr id="197" name="直接连接符 1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5182590" y="3153228"/>
                        <a:ext cx="494310" cy="275205"/>
                        <a:chOff x="4739678" y="3153228"/>
                        <a:chExt cx="494310" cy="275205"/>
                      </a:xfrm>
                    </p:grpSpPr>
                    <p:cxnSp>
                      <p:nvCxnSpPr>
                        <p:cNvPr id="195" name="直接连接符 1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6" name="组合 185"/>
                    <p:cNvGrpSpPr/>
                    <p:nvPr/>
                  </p:nvGrpSpPr>
                  <p:grpSpPr>
                    <a:xfrm>
                      <a:off x="5627389" y="3153228"/>
                      <a:ext cx="937222" cy="275205"/>
                      <a:chOff x="4739678" y="3153228"/>
                      <a:chExt cx="937222" cy="275205"/>
                    </a:xfrm>
                  </p:grpSpPr>
                  <p:grpSp>
                    <p:nvGrpSpPr>
                      <p:cNvPr id="187" name="组合 186"/>
                      <p:cNvGrpSpPr/>
                      <p:nvPr/>
                    </p:nvGrpSpPr>
                    <p:grpSpPr>
                      <a:xfrm>
                        <a:off x="4739678" y="3153228"/>
                        <a:ext cx="494310" cy="275205"/>
                        <a:chOff x="4739678" y="3153228"/>
                        <a:chExt cx="494310" cy="275205"/>
                      </a:xfrm>
                    </p:grpSpPr>
                    <p:cxnSp>
                      <p:nvCxnSpPr>
                        <p:cNvPr id="191" name="直接连接符 19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88" name="组合 187"/>
                      <p:cNvGrpSpPr/>
                      <p:nvPr/>
                    </p:nvGrpSpPr>
                    <p:grpSpPr>
                      <a:xfrm>
                        <a:off x="5182590" y="3153228"/>
                        <a:ext cx="494310" cy="275205"/>
                        <a:chOff x="4739678" y="3153228"/>
                        <a:chExt cx="494310" cy="275205"/>
                      </a:xfrm>
                    </p:grpSpPr>
                    <p:cxnSp>
                      <p:nvCxnSpPr>
                        <p:cNvPr id="189" name="直接连接符 1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136" name="组合 135"/>
              <p:cNvGrpSpPr/>
              <p:nvPr/>
            </p:nvGrpSpPr>
            <p:grpSpPr>
              <a:xfrm>
                <a:off x="7099663" y="30026"/>
                <a:ext cx="5152898" cy="275205"/>
                <a:chOff x="4739678" y="3153228"/>
                <a:chExt cx="5152898" cy="275205"/>
              </a:xfrm>
            </p:grpSpPr>
            <p:grpSp>
              <p:nvGrpSpPr>
                <p:cNvPr id="137" name="组合 136"/>
                <p:cNvGrpSpPr/>
                <p:nvPr/>
              </p:nvGrpSpPr>
              <p:grpSpPr>
                <a:xfrm>
                  <a:off x="4739678" y="3153228"/>
                  <a:ext cx="3598468" cy="275205"/>
                  <a:chOff x="4739678" y="3153228"/>
                  <a:chExt cx="3598468" cy="275205"/>
                </a:xfrm>
              </p:grpSpPr>
              <p:grpSp>
                <p:nvGrpSpPr>
                  <p:cNvPr id="151" name="组合 150"/>
                  <p:cNvGrpSpPr/>
                  <p:nvPr/>
                </p:nvGrpSpPr>
                <p:grpSpPr>
                  <a:xfrm>
                    <a:off x="4739678" y="3153228"/>
                    <a:ext cx="1824933" cy="275205"/>
                    <a:chOff x="4739678" y="3153228"/>
                    <a:chExt cx="1824933" cy="275205"/>
                  </a:xfrm>
                </p:grpSpPr>
                <p:grpSp>
                  <p:nvGrpSpPr>
                    <p:cNvPr id="167" name="组合 166"/>
                    <p:cNvGrpSpPr/>
                    <p:nvPr/>
                  </p:nvGrpSpPr>
                  <p:grpSpPr>
                    <a:xfrm>
                      <a:off x="4739678" y="3153228"/>
                      <a:ext cx="937222" cy="275205"/>
                      <a:chOff x="4739678" y="3153228"/>
                      <a:chExt cx="937222" cy="275205"/>
                    </a:xfrm>
                  </p:grpSpPr>
                  <p:grpSp>
                    <p:nvGrpSpPr>
                      <p:cNvPr id="175" name="组合 174"/>
                      <p:cNvGrpSpPr/>
                      <p:nvPr/>
                    </p:nvGrpSpPr>
                    <p:grpSpPr>
                      <a:xfrm>
                        <a:off x="4739678" y="3153228"/>
                        <a:ext cx="494310" cy="275205"/>
                        <a:chOff x="4739678" y="3153228"/>
                        <a:chExt cx="494310" cy="275205"/>
                      </a:xfrm>
                    </p:grpSpPr>
                    <p:cxnSp>
                      <p:nvCxnSpPr>
                        <p:cNvPr id="179" name="直接连接符 17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a:off x="5182590" y="3153228"/>
                        <a:ext cx="494310" cy="275205"/>
                        <a:chOff x="4739678" y="3153228"/>
                        <a:chExt cx="494310" cy="275205"/>
                      </a:xfrm>
                    </p:grpSpPr>
                    <p:cxnSp>
                      <p:nvCxnSpPr>
                        <p:cNvPr id="177" name="直接连接符 17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8" name="组合 167"/>
                    <p:cNvGrpSpPr/>
                    <p:nvPr/>
                  </p:nvGrpSpPr>
                  <p:grpSpPr>
                    <a:xfrm>
                      <a:off x="5627389" y="3153228"/>
                      <a:ext cx="937222" cy="275205"/>
                      <a:chOff x="4739678" y="3153228"/>
                      <a:chExt cx="937222" cy="275205"/>
                    </a:xfrm>
                  </p:grpSpPr>
                  <p:grpSp>
                    <p:nvGrpSpPr>
                      <p:cNvPr id="169" name="组合 168"/>
                      <p:cNvGrpSpPr/>
                      <p:nvPr/>
                    </p:nvGrpSpPr>
                    <p:grpSpPr>
                      <a:xfrm>
                        <a:off x="4739678" y="3153228"/>
                        <a:ext cx="494310" cy="275205"/>
                        <a:chOff x="4739678" y="3153228"/>
                        <a:chExt cx="494310" cy="275205"/>
                      </a:xfrm>
                    </p:grpSpPr>
                    <p:cxnSp>
                      <p:nvCxnSpPr>
                        <p:cNvPr id="173" name="直接连接符 17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a:xfrm>
                        <a:off x="5182590" y="3153228"/>
                        <a:ext cx="494310" cy="275205"/>
                        <a:chOff x="4739678" y="3153228"/>
                        <a:chExt cx="494310" cy="275205"/>
                      </a:xfrm>
                    </p:grpSpPr>
                    <p:cxnSp>
                      <p:nvCxnSpPr>
                        <p:cNvPr id="171" name="直接连接符 1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2" name="组合 151"/>
                  <p:cNvGrpSpPr/>
                  <p:nvPr/>
                </p:nvGrpSpPr>
                <p:grpSpPr>
                  <a:xfrm>
                    <a:off x="6513213" y="3153228"/>
                    <a:ext cx="1824933" cy="275205"/>
                    <a:chOff x="4739678" y="3153228"/>
                    <a:chExt cx="1824933" cy="275205"/>
                  </a:xfrm>
                </p:grpSpPr>
                <p:grpSp>
                  <p:nvGrpSpPr>
                    <p:cNvPr id="153" name="组合 152"/>
                    <p:cNvGrpSpPr/>
                    <p:nvPr/>
                  </p:nvGrpSpPr>
                  <p:grpSpPr>
                    <a:xfrm>
                      <a:off x="4739678" y="3153228"/>
                      <a:ext cx="937222" cy="275205"/>
                      <a:chOff x="4739678" y="3153228"/>
                      <a:chExt cx="937222" cy="275205"/>
                    </a:xfrm>
                  </p:grpSpPr>
                  <p:grpSp>
                    <p:nvGrpSpPr>
                      <p:cNvPr id="161" name="组合 160"/>
                      <p:cNvGrpSpPr/>
                      <p:nvPr/>
                    </p:nvGrpSpPr>
                    <p:grpSpPr>
                      <a:xfrm>
                        <a:off x="4739678" y="3153228"/>
                        <a:ext cx="494310" cy="275205"/>
                        <a:chOff x="4739678" y="3153228"/>
                        <a:chExt cx="494310" cy="275205"/>
                      </a:xfrm>
                    </p:grpSpPr>
                    <p:cxnSp>
                      <p:nvCxnSpPr>
                        <p:cNvPr id="165" name="直接连接符 1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5182590" y="3153228"/>
                        <a:ext cx="494310" cy="275205"/>
                        <a:chOff x="4739678" y="3153228"/>
                        <a:chExt cx="494310" cy="275205"/>
                      </a:xfrm>
                    </p:grpSpPr>
                    <p:cxnSp>
                      <p:nvCxnSpPr>
                        <p:cNvPr id="163" name="直接连接符 1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4" name="组合 153"/>
                    <p:cNvGrpSpPr/>
                    <p:nvPr/>
                  </p:nvGrpSpPr>
                  <p:grpSpPr>
                    <a:xfrm>
                      <a:off x="5627389" y="3153228"/>
                      <a:ext cx="937222" cy="275205"/>
                      <a:chOff x="4739678" y="3153228"/>
                      <a:chExt cx="937222" cy="275205"/>
                    </a:xfrm>
                  </p:grpSpPr>
                  <p:grpSp>
                    <p:nvGrpSpPr>
                      <p:cNvPr id="155" name="组合 154"/>
                      <p:cNvGrpSpPr/>
                      <p:nvPr/>
                    </p:nvGrpSpPr>
                    <p:grpSpPr>
                      <a:xfrm>
                        <a:off x="4739678" y="3153228"/>
                        <a:ext cx="494310" cy="275205"/>
                        <a:chOff x="4739678" y="3153228"/>
                        <a:chExt cx="494310" cy="275205"/>
                      </a:xfrm>
                    </p:grpSpPr>
                    <p:cxnSp>
                      <p:nvCxnSpPr>
                        <p:cNvPr id="159" name="直接连接符 15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a:off x="5182590" y="3153228"/>
                        <a:ext cx="494310" cy="275205"/>
                        <a:chOff x="4739678" y="3153228"/>
                        <a:chExt cx="494310" cy="275205"/>
                      </a:xfrm>
                    </p:grpSpPr>
                    <p:cxnSp>
                      <p:nvCxnSpPr>
                        <p:cNvPr id="157" name="直接连接符 1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38" name="组合 137"/>
                <p:cNvGrpSpPr/>
                <p:nvPr/>
              </p:nvGrpSpPr>
              <p:grpSpPr>
                <a:xfrm>
                  <a:off x="8286748" y="3153228"/>
                  <a:ext cx="1605828" cy="275205"/>
                  <a:chOff x="4739678" y="3153228"/>
                  <a:chExt cx="1605828" cy="275205"/>
                </a:xfrm>
              </p:grpSpPr>
              <p:grpSp>
                <p:nvGrpSpPr>
                  <p:cNvPr id="139" name="组合 138"/>
                  <p:cNvGrpSpPr/>
                  <p:nvPr/>
                </p:nvGrpSpPr>
                <p:grpSpPr>
                  <a:xfrm>
                    <a:off x="4739678" y="3153228"/>
                    <a:ext cx="937222" cy="275205"/>
                    <a:chOff x="4739678" y="3153228"/>
                    <a:chExt cx="937222" cy="275205"/>
                  </a:xfrm>
                </p:grpSpPr>
                <p:grpSp>
                  <p:nvGrpSpPr>
                    <p:cNvPr id="145" name="组合 144"/>
                    <p:cNvGrpSpPr/>
                    <p:nvPr/>
                  </p:nvGrpSpPr>
                  <p:grpSpPr>
                    <a:xfrm>
                      <a:off x="4739678" y="3153228"/>
                      <a:ext cx="494310" cy="275205"/>
                      <a:chOff x="4739678" y="3153228"/>
                      <a:chExt cx="494310" cy="275205"/>
                    </a:xfrm>
                  </p:grpSpPr>
                  <p:cxnSp>
                    <p:nvCxnSpPr>
                      <p:cNvPr id="149" name="直接连接符 1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5182590" y="3153228"/>
                      <a:ext cx="494310" cy="275205"/>
                      <a:chOff x="4739678" y="3153228"/>
                      <a:chExt cx="494310" cy="275205"/>
                    </a:xfrm>
                  </p:grpSpPr>
                  <p:cxnSp>
                    <p:nvCxnSpPr>
                      <p:cNvPr id="147" name="直接连接符 14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0" name="组合 139"/>
                  <p:cNvGrpSpPr/>
                  <p:nvPr/>
                </p:nvGrpSpPr>
                <p:grpSpPr>
                  <a:xfrm>
                    <a:off x="5627389" y="3153228"/>
                    <a:ext cx="718117" cy="275205"/>
                    <a:chOff x="4739678" y="3153228"/>
                    <a:chExt cx="718117" cy="275205"/>
                  </a:xfrm>
                </p:grpSpPr>
                <p:grpSp>
                  <p:nvGrpSpPr>
                    <p:cNvPr id="141" name="组合 140"/>
                    <p:cNvGrpSpPr/>
                    <p:nvPr/>
                  </p:nvGrpSpPr>
                  <p:grpSpPr>
                    <a:xfrm>
                      <a:off x="4739678" y="3153228"/>
                      <a:ext cx="494310" cy="275205"/>
                      <a:chOff x="4739678" y="3153228"/>
                      <a:chExt cx="494310" cy="275205"/>
                    </a:xfrm>
                  </p:grpSpPr>
                  <p:cxnSp>
                    <p:nvCxnSpPr>
                      <p:cNvPr id="143" name="直接连接符 14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26" name="组合 25"/>
            <p:cNvGrpSpPr/>
            <p:nvPr/>
          </p:nvGrpSpPr>
          <p:grpSpPr>
            <a:xfrm>
              <a:off x="-60960" y="6554608"/>
              <a:ext cx="12313920" cy="275205"/>
              <a:chOff x="0" y="30026"/>
              <a:chExt cx="12252561" cy="275205"/>
            </a:xfrm>
          </p:grpSpPr>
          <p:grpSp>
            <p:nvGrpSpPr>
              <p:cNvPr id="27" name="组合 26"/>
              <p:cNvGrpSpPr/>
              <p:nvPr/>
            </p:nvGrpSpPr>
            <p:grpSpPr>
              <a:xfrm>
                <a:off x="0" y="30026"/>
                <a:ext cx="7145538" cy="275205"/>
                <a:chOff x="4739678" y="3153228"/>
                <a:chExt cx="7145538" cy="275205"/>
              </a:xfrm>
            </p:grpSpPr>
            <p:grpSp>
              <p:nvGrpSpPr>
                <p:cNvPr id="73" name="组合 72"/>
                <p:cNvGrpSpPr/>
                <p:nvPr/>
              </p:nvGrpSpPr>
              <p:grpSpPr>
                <a:xfrm>
                  <a:off x="4739678" y="3153228"/>
                  <a:ext cx="3598468" cy="275205"/>
                  <a:chOff x="4739678" y="3153228"/>
                  <a:chExt cx="3598468" cy="275205"/>
                </a:xfrm>
              </p:grpSpPr>
              <p:grpSp>
                <p:nvGrpSpPr>
                  <p:cNvPr id="105" name="组合 104"/>
                  <p:cNvGrpSpPr/>
                  <p:nvPr/>
                </p:nvGrpSpPr>
                <p:grpSpPr>
                  <a:xfrm>
                    <a:off x="4739678" y="3153228"/>
                    <a:ext cx="1824933" cy="275205"/>
                    <a:chOff x="4739678" y="3153228"/>
                    <a:chExt cx="1824933" cy="275205"/>
                  </a:xfrm>
                </p:grpSpPr>
                <p:grpSp>
                  <p:nvGrpSpPr>
                    <p:cNvPr id="121" name="组合 120"/>
                    <p:cNvGrpSpPr/>
                    <p:nvPr/>
                  </p:nvGrpSpPr>
                  <p:grpSpPr>
                    <a:xfrm>
                      <a:off x="4739678" y="3153228"/>
                      <a:ext cx="937222" cy="275205"/>
                      <a:chOff x="4739678" y="3153228"/>
                      <a:chExt cx="937222" cy="275205"/>
                    </a:xfrm>
                  </p:grpSpPr>
                  <p:grpSp>
                    <p:nvGrpSpPr>
                      <p:cNvPr id="129" name="组合 128"/>
                      <p:cNvGrpSpPr/>
                      <p:nvPr/>
                    </p:nvGrpSpPr>
                    <p:grpSpPr>
                      <a:xfrm>
                        <a:off x="4739678" y="3153228"/>
                        <a:ext cx="494310" cy="275205"/>
                        <a:chOff x="4739678" y="3153228"/>
                        <a:chExt cx="494310" cy="275205"/>
                      </a:xfrm>
                    </p:grpSpPr>
                    <p:cxnSp>
                      <p:nvCxnSpPr>
                        <p:cNvPr id="133" name="直接连接符 13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5182590" y="3153228"/>
                        <a:ext cx="494310" cy="275205"/>
                        <a:chOff x="4739678" y="3153228"/>
                        <a:chExt cx="494310" cy="275205"/>
                      </a:xfrm>
                    </p:grpSpPr>
                    <p:cxnSp>
                      <p:nvCxnSpPr>
                        <p:cNvPr id="131" name="直接连接符 13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2" name="组合 121"/>
                    <p:cNvGrpSpPr/>
                    <p:nvPr/>
                  </p:nvGrpSpPr>
                  <p:grpSpPr>
                    <a:xfrm>
                      <a:off x="5627389" y="3153228"/>
                      <a:ext cx="937222" cy="275205"/>
                      <a:chOff x="4739678" y="3153228"/>
                      <a:chExt cx="937222" cy="275205"/>
                    </a:xfrm>
                  </p:grpSpPr>
                  <p:grpSp>
                    <p:nvGrpSpPr>
                      <p:cNvPr id="123" name="组合 122"/>
                      <p:cNvGrpSpPr/>
                      <p:nvPr/>
                    </p:nvGrpSpPr>
                    <p:grpSpPr>
                      <a:xfrm>
                        <a:off x="4739678" y="3153228"/>
                        <a:ext cx="494310" cy="275205"/>
                        <a:chOff x="4739678" y="3153228"/>
                        <a:chExt cx="494310" cy="275205"/>
                      </a:xfrm>
                    </p:grpSpPr>
                    <p:cxnSp>
                      <p:nvCxnSpPr>
                        <p:cNvPr id="127" name="直接连接符 12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182590" y="3153228"/>
                        <a:ext cx="494310" cy="275205"/>
                        <a:chOff x="4739678" y="3153228"/>
                        <a:chExt cx="494310" cy="275205"/>
                      </a:xfrm>
                    </p:grpSpPr>
                    <p:cxnSp>
                      <p:nvCxnSpPr>
                        <p:cNvPr id="125" name="直接连接符 12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6" name="组合 105"/>
                  <p:cNvGrpSpPr/>
                  <p:nvPr/>
                </p:nvGrpSpPr>
                <p:grpSpPr>
                  <a:xfrm>
                    <a:off x="6513213" y="3153228"/>
                    <a:ext cx="1824933" cy="275205"/>
                    <a:chOff x="4739678" y="3153228"/>
                    <a:chExt cx="1824933" cy="275205"/>
                  </a:xfrm>
                </p:grpSpPr>
                <p:grpSp>
                  <p:nvGrpSpPr>
                    <p:cNvPr id="107" name="组合 106"/>
                    <p:cNvGrpSpPr/>
                    <p:nvPr/>
                  </p:nvGrpSpPr>
                  <p:grpSpPr>
                    <a:xfrm>
                      <a:off x="4739678" y="3153228"/>
                      <a:ext cx="937222" cy="275205"/>
                      <a:chOff x="4739678" y="3153228"/>
                      <a:chExt cx="937222" cy="275205"/>
                    </a:xfrm>
                  </p:grpSpPr>
                  <p:grpSp>
                    <p:nvGrpSpPr>
                      <p:cNvPr id="115" name="组合 114"/>
                      <p:cNvGrpSpPr/>
                      <p:nvPr/>
                    </p:nvGrpSpPr>
                    <p:grpSpPr>
                      <a:xfrm>
                        <a:off x="4739678" y="3153228"/>
                        <a:ext cx="494310" cy="275205"/>
                        <a:chOff x="4739678" y="3153228"/>
                        <a:chExt cx="494310" cy="275205"/>
                      </a:xfrm>
                    </p:grpSpPr>
                    <p:cxnSp>
                      <p:nvCxnSpPr>
                        <p:cNvPr id="119" name="直接连接符 11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5182590" y="3153228"/>
                        <a:ext cx="494310" cy="275205"/>
                        <a:chOff x="4739678" y="3153228"/>
                        <a:chExt cx="494310" cy="275205"/>
                      </a:xfrm>
                    </p:grpSpPr>
                    <p:cxnSp>
                      <p:nvCxnSpPr>
                        <p:cNvPr id="117" name="直接连接符 11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 name="组合 107"/>
                    <p:cNvGrpSpPr/>
                    <p:nvPr/>
                  </p:nvGrpSpPr>
                  <p:grpSpPr>
                    <a:xfrm>
                      <a:off x="5627389" y="3153228"/>
                      <a:ext cx="937222" cy="275205"/>
                      <a:chOff x="4739678" y="3153228"/>
                      <a:chExt cx="937222" cy="275205"/>
                    </a:xfrm>
                  </p:grpSpPr>
                  <p:grpSp>
                    <p:nvGrpSpPr>
                      <p:cNvPr id="109" name="组合 108"/>
                      <p:cNvGrpSpPr/>
                      <p:nvPr/>
                    </p:nvGrpSpPr>
                    <p:grpSpPr>
                      <a:xfrm>
                        <a:off x="4739678" y="3153228"/>
                        <a:ext cx="494310" cy="275205"/>
                        <a:chOff x="4739678" y="3153228"/>
                        <a:chExt cx="494310" cy="275205"/>
                      </a:xfrm>
                    </p:grpSpPr>
                    <p:cxnSp>
                      <p:nvCxnSpPr>
                        <p:cNvPr id="113" name="直接连接符 11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5182590" y="3153228"/>
                        <a:ext cx="494310" cy="275205"/>
                        <a:chOff x="4739678" y="3153228"/>
                        <a:chExt cx="494310" cy="275205"/>
                      </a:xfrm>
                    </p:grpSpPr>
                    <p:cxnSp>
                      <p:nvCxnSpPr>
                        <p:cNvPr id="111" name="直接连接符 11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74" name="组合 73"/>
                <p:cNvGrpSpPr/>
                <p:nvPr/>
              </p:nvGrpSpPr>
              <p:grpSpPr>
                <a:xfrm>
                  <a:off x="8286748" y="3153228"/>
                  <a:ext cx="3598468" cy="275205"/>
                  <a:chOff x="4739678" y="3153228"/>
                  <a:chExt cx="3598468" cy="275205"/>
                </a:xfrm>
              </p:grpSpPr>
              <p:grpSp>
                <p:nvGrpSpPr>
                  <p:cNvPr id="75" name="组合 74"/>
                  <p:cNvGrpSpPr/>
                  <p:nvPr/>
                </p:nvGrpSpPr>
                <p:grpSpPr>
                  <a:xfrm>
                    <a:off x="4739678" y="3153228"/>
                    <a:ext cx="1824933" cy="275205"/>
                    <a:chOff x="4739678" y="3153228"/>
                    <a:chExt cx="1824933" cy="275205"/>
                  </a:xfrm>
                </p:grpSpPr>
                <p:grpSp>
                  <p:nvGrpSpPr>
                    <p:cNvPr id="91" name="组合 90"/>
                    <p:cNvGrpSpPr/>
                    <p:nvPr/>
                  </p:nvGrpSpPr>
                  <p:grpSpPr>
                    <a:xfrm>
                      <a:off x="4739678" y="3153228"/>
                      <a:ext cx="937222" cy="275205"/>
                      <a:chOff x="4739678" y="3153228"/>
                      <a:chExt cx="937222" cy="275205"/>
                    </a:xfrm>
                  </p:grpSpPr>
                  <p:grpSp>
                    <p:nvGrpSpPr>
                      <p:cNvPr id="99" name="组合 98"/>
                      <p:cNvGrpSpPr/>
                      <p:nvPr/>
                    </p:nvGrpSpPr>
                    <p:grpSpPr>
                      <a:xfrm>
                        <a:off x="4739678" y="3153228"/>
                        <a:ext cx="494310" cy="275205"/>
                        <a:chOff x="4739678" y="3153228"/>
                        <a:chExt cx="494310" cy="275205"/>
                      </a:xfrm>
                    </p:grpSpPr>
                    <p:cxnSp>
                      <p:nvCxnSpPr>
                        <p:cNvPr id="103" name="直接连接符 10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5182590" y="3153228"/>
                        <a:ext cx="494310" cy="275205"/>
                        <a:chOff x="4739678" y="3153228"/>
                        <a:chExt cx="494310" cy="275205"/>
                      </a:xfrm>
                    </p:grpSpPr>
                    <p:cxnSp>
                      <p:nvCxnSpPr>
                        <p:cNvPr id="101" name="直接连接符 10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5627389" y="3153228"/>
                      <a:ext cx="937222" cy="275205"/>
                      <a:chOff x="4739678" y="3153228"/>
                      <a:chExt cx="937222" cy="275205"/>
                    </a:xfrm>
                  </p:grpSpPr>
                  <p:grpSp>
                    <p:nvGrpSpPr>
                      <p:cNvPr id="93" name="组合 92"/>
                      <p:cNvGrpSpPr/>
                      <p:nvPr/>
                    </p:nvGrpSpPr>
                    <p:grpSpPr>
                      <a:xfrm>
                        <a:off x="4739678" y="3153228"/>
                        <a:ext cx="494310" cy="275205"/>
                        <a:chOff x="4739678" y="3153228"/>
                        <a:chExt cx="494310" cy="275205"/>
                      </a:xfrm>
                    </p:grpSpPr>
                    <p:cxnSp>
                      <p:nvCxnSpPr>
                        <p:cNvPr id="97" name="直接连接符 9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5182590" y="3153228"/>
                        <a:ext cx="494310" cy="275205"/>
                        <a:chOff x="4739678" y="3153228"/>
                        <a:chExt cx="494310" cy="275205"/>
                      </a:xfrm>
                    </p:grpSpPr>
                    <p:cxnSp>
                      <p:nvCxnSpPr>
                        <p:cNvPr id="95" name="直接连接符 9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6" name="组合 75"/>
                  <p:cNvGrpSpPr/>
                  <p:nvPr/>
                </p:nvGrpSpPr>
                <p:grpSpPr>
                  <a:xfrm>
                    <a:off x="6513213" y="3153228"/>
                    <a:ext cx="1824933" cy="275205"/>
                    <a:chOff x="4739678" y="3153228"/>
                    <a:chExt cx="1824933" cy="275205"/>
                  </a:xfrm>
                </p:grpSpPr>
                <p:grpSp>
                  <p:nvGrpSpPr>
                    <p:cNvPr id="77" name="组合 76"/>
                    <p:cNvGrpSpPr/>
                    <p:nvPr/>
                  </p:nvGrpSpPr>
                  <p:grpSpPr>
                    <a:xfrm>
                      <a:off x="4739678" y="3153228"/>
                      <a:ext cx="937222" cy="275205"/>
                      <a:chOff x="4739678" y="3153228"/>
                      <a:chExt cx="937222" cy="275205"/>
                    </a:xfrm>
                  </p:grpSpPr>
                  <p:grpSp>
                    <p:nvGrpSpPr>
                      <p:cNvPr id="85" name="组合 84"/>
                      <p:cNvGrpSpPr/>
                      <p:nvPr/>
                    </p:nvGrpSpPr>
                    <p:grpSpPr>
                      <a:xfrm>
                        <a:off x="4739678" y="3153228"/>
                        <a:ext cx="494310" cy="275205"/>
                        <a:chOff x="4739678" y="3153228"/>
                        <a:chExt cx="494310" cy="275205"/>
                      </a:xfrm>
                    </p:grpSpPr>
                    <p:cxnSp>
                      <p:nvCxnSpPr>
                        <p:cNvPr id="89" name="直接连接符 8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5182590" y="3153228"/>
                        <a:ext cx="494310" cy="275205"/>
                        <a:chOff x="4739678" y="3153228"/>
                        <a:chExt cx="494310" cy="275205"/>
                      </a:xfrm>
                    </p:grpSpPr>
                    <p:cxnSp>
                      <p:nvCxnSpPr>
                        <p:cNvPr id="87" name="直接连接符 8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78" name="组合 77"/>
                    <p:cNvGrpSpPr/>
                    <p:nvPr/>
                  </p:nvGrpSpPr>
                  <p:grpSpPr>
                    <a:xfrm>
                      <a:off x="5627389" y="3153228"/>
                      <a:ext cx="937222" cy="275205"/>
                      <a:chOff x="4739678" y="3153228"/>
                      <a:chExt cx="937222" cy="275205"/>
                    </a:xfrm>
                  </p:grpSpPr>
                  <p:grpSp>
                    <p:nvGrpSpPr>
                      <p:cNvPr id="79" name="组合 78"/>
                      <p:cNvGrpSpPr/>
                      <p:nvPr/>
                    </p:nvGrpSpPr>
                    <p:grpSpPr>
                      <a:xfrm>
                        <a:off x="4739678" y="3153228"/>
                        <a:ext cx="494310" cy="275205"/>
                        <a:chOff x="4739678" y="3153228"/>
                        <a:chExt cx="494310" cy="275205"/>
                      </a:xfrm>
                    </p:grpSpPr>
                    <p:cxnSp>
                      <p:nvCxnSpPr>
                        <p:cNvPr id="83" name="直接连接符 8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182590" y="3153228"/>
                        <a:ext cx="494310" cy="275205"/>
                        <a:chOff x="4739678" y="3153228"/>
                        <a:chExt cx="494310" cy="275205"/>
                      </a:xfrm>
                    </p:grpSpPr>
                    <p:cxnSp>
                      <p:nvCxnSpPr>
                        <p:cNvPr id="81" name="直接连接符 8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grpSp>
            <p:nvGrpSpPr>
              <p:cNvPr id="28" name="组合 27"/>
              <p:cNvGrpSpPr/>
              <p:nvPr/>
            </p:nvGrpSpPr>
            <p:grpSpPr>
              <a:xfrm>
                <a:off x="7099663" y="30026"/>
                <a:ext cx="5152898" cy="275205"/>
                <a:chOff x="4739678" y="3153228"/>
                <a:chExt cx="5152898" cy="275205"/>
              </a:xfrm>
            </p:grpSpPr>
            <p:grpSp>
              <p:nvGrpSpPr>
                <p:cNvPr id="29" name="组合 28"/>
                <p:cNvGrpSpPr/>
                <p:nvPr/>
              </p:nvGrpSpPr>
              <p:grpSpPr>
                <a:xfrm>
                  <a:off x="4739678" y="3153228"/>
                  <a:ext cx="3598468" cy="275205"/>
                  <a:chOff x="4739678" y="3153228"/>
                  <a:chExt cx="3598468" cy="275205"/>
                </a:xfrm>
              </p:grpSpPr>
              <p:grpSp>
                <p:nvGrpSpPr>
                  <p:cNvPr id="43" name="组合 42"/>
                  <p:cNvGrpSpPr/>
                  <p:nvPr/>
                </p:nvGrpSpPr>
                <p:grpSpPr>
                  <a:xfrm>
                    <a:off x="4739678" y="3153228"/>
                    <a:ext cx="1824933" cy="275205"/>
                    <a:chOff x="4739678" y="3153228"/>
                    <a:chExt cx="1824933" cy="275205"/>
                  </a:xfrm>
                </p:grpSpPr>
                <p:grpSp>
                  <p:nvGrpSpPr>
                    <p:cNvPr id="59" name="组合 58"/>
                    <p:cNvGrpSpPr/>
                    <p:nvPr/>
                  </p:nvGrpSpPr>
                  <p:grpSpPr>
                    <a:xfrm>
                      <a:off x="4739678" y="3153228"/>
                      <a:ext cx="937222" cy="275205"/>
                      <a:chOff x="4739678" y="3153228"/>
                      <a:chExt cx="937222" cy="275205"/>
                    </a:xfrm>
                  </p:grpSpPr>
                  <p:grpSp>
                    <p:nvGrpSpPr>
                      <p:cNvPr id="67" name="组合 66"/>
                      <p:cNvGrpSpPr/>
                      <p:nvPr/>
                    </p:nvGrpSpPr>
                    <p:grpSpPr>
                      <a:xfrm>
                        <a:off x="4739678" y="3153228"/>
                        <a:ext cx="494310" cy="275205"/>
                        <a:chOff x="4739678" y="3153228"/>
                        <a:chExt cx="494310" cy="275205"/>
                      </a:xfrm>
                    </p:grpSpPr>
                    <p:cxnSp>
                      <p:nvCxnSpPr>
                        <p:cNvPr id="71" name="直接连接符 7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182590" y="3153228"/>
                        <a:ext cx="494310" cy="275205"/>
                        <a:chOff x="4739678" y="3153228"/>
                        <a:chExt cx="494310" cy="275205"/>
                      </a:xfrm>
                    </p:grpSpPr>
                    <p:cxnSp>
                      <p:nvCxnSpPr>
                        <p:cNvPr id="69" name="直接连接符 6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60" name="组合 59"/>
                    <p:cNvGrpSpPr/>
                    <p:nvPr/>
                  </p:nvGrpSpPr>
                  <p:grpSpPr>
                    <a:xfrm>
                      <a:off x="5627389" y="3153228"/>
                      <a:ext cx="937222" cy="275205"/>
                      <a:chOff x="4739678" y="3153228"/>
                      <a:chExt cx="937222" cy="275205"/>
                    </a:xfrm>
                  </p:grpSpPr>
                  <p:grpSp>
                    <p:nvGrpSpPr>
                      <p:cNvPr id="61" name="组合 60"/>
                      <p:cNvGrpSpPr/>
                      <p:nvPr/>
                    </p:nvGrpSpPr>
                    <p:grpSpPr>
                      <a:xfrm>
                        <a:off x="4739678" y="3153228"/>
                        <a:ext cx="494310" cy="275205"/>
                        <a:chOff x="4739678" y="3153228"/>
                        <a:chExt cx="494310" cy="275205"/>
                      </a:xfrm>
                    </p:grpSpPr>
                    <p:cxnSp>
                      <p:nvCxnSpPr>
                        <p:cNvPr id="65" name="直接连接符 6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5182590" y="3153228"/>
                        <a:ext cx="494310" cy="275205"/>
                        <a:chOff x="4739678" y="3153228"/>
                        <a:chExt cx="494310" cy="275205"/>
                      </a:xfrm>
                    </p:grpSpPr>
                    <p:cxnSp>
                      <p:nvCxnSpPr>
                        <p:cNvPr id="63" name="直接连接符 62"/>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4" name="组合 43"/>
                  <p:cNvGrpSpPr/>
                  <p:nvPr/>
                </p:nvGrpSpPr>
                <p:grpSpPr>
                  <a:xfrm>
                    <a:off x="6513213" y="3153228"/>
                    <a:ext cx="1824933" cy="275205"/>
                    <a:chOff x="4739678" y="3153228"/>
                    <a:chExt cx="1824933" cy="275205"/>
                  </a:xfrm>
                </p:grpSpPr>
                <p:grpSp>
                  <p:nvGrpSpPr>
                    <p:cNvPr id="45" name="组合 44"/>
                    <p:cNvGrpSpPr/>
                    <p:nvPr/>
                  </p:nvGrpSpPr>
                  <p:grpSpPr>
                    <a:xfrm>
                      <a:off x="4739678" y="3153228"/>
                      <a:ext cx="937222" cy="275205"/>
                      <a:chOff x="4739678" y="3153228"/>
                      <a:chExt cx="937222" cy="275205"/>
                    </a:xfrm>
                  </p:grpSpPr>
                  <p:grpSp>
                    <p:nvGrpSpPr>
                      <p:cNvPr id="53" name="组合 52"/>
                      <p:cNvGrpSpPr/>
                      <p:nvPr/>
                    </p:nvGrpSpPr>
                    <p:grpSpPr>
                      <a:xfrm>
                        <a:off x="4739678" y="3153228"/>
                        <a:ext cx="494310" cy="275205"/>
                        <a:chOff x="4739678" y="3153228"/>
                        <a:chExt cx="494310" cy="275205"/>
                      </a:xfrm>
                    </p:grpSpPr>
                    <p:cxnSp>
                      <p:nvCxnSpPr>
                        <p:cNvPr id="57" name="直接连接符 56"/>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5182590" y="3153228"/>
                        <a:ext cx="494310" cy="275205"/>
                        <a:chOff x="4739678" y="3153228"/>
                        <a:chExt cx="494310" cy="275205"/>
                      </a:xfrm>
                    </p:grpSpPr>
                    <p:cxnSp>
                      <p:nvCxnSpPr>
                        <p:cNvPr id="55" name="直接连接符 5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a:off x="5627389" y="3153228"/>
                      <a:ext cx="937222" cy="275205"/>
                      <a:chOff x="4739678" y="3153228"/>
                      <a:chExt cx="937222" cy="275205"/>
                    </a:xfrm>
                  </p:grpSpPr>
                  <p:grpSp>
                    <p:nvGrpSpPr>
                      <p:cNvPr id="47" name="组合 46"/>
                      <p:cNvGrpSpPr/>
                      <p:nvPr/>
                    </p:nvGrpSpPr>
                    <p:grpSpPr>
                      <a:xfrm>
                        <a:off x="4739678" y="3153228"/>
                        <a:ext cx="494310" cy="275205"/>
                        <a:chOff x="4739678" y="3153228"/>
                        <a:chExt cx="494310" cy="275205"/>
                      </a:xfrm>
                    </p:grpSpPr>
                    <p:cxnSp>
                      <p:nvCxnSpPr>
                        <p:cNvPr id="51" name="直接连接符 5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5182590" y="3153228"/>
                        <a:ext cx="494310" cy="275205"/>
                        <a:chOff x="4739678" y="3153228"/>
                        <a:chExt cx="494310" cy="275205"/>
                      </a:xfrm>
                    </p:grpSpPr>
                    <p:cxnSp>
                      <p:nvCxnSpPr>
                        <p:cNvPr id="49" name="直接连接符 4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30" name="组合 29"/>
                <p:cNvGrpSpPr/>
                <p:nvPr/>
              </p:nvGrpSpPr>
              <p:grpSpPr>
                <a:xfrm>
                  <a:off x="8286748" y="3153228"/>
                  <a:ext cx="1605828" cy="275205"/>
                  <a:chOff x="4739678" y="3153228"/>
                  <a:chExt cx="1605828" cy="275205"/>
                </a:xfrm>
              </p:grpSpPr>
              <p:grpSp>
                <p:nvGrpSpPr>
                  <p:cNvPr id="31" name="组合 30"/>
                  <p:cNvGrpSpPr/>
                  <p:nvPr/>
                </p:nvGrpSpPr>
                <p:grpSpPr>
                  <a:xfrm>
                    <a:off x="4739678" y="3153228"/>
                    <a:ext cx="937222" cy="275205"/>
                    <a:chOff x="4739678" y="3153228"/>
                    <a:chExt cx="937222" cy="275205"/>
                  </a:xfrm>
                </p:grpSpPr>
                <p:grpSp>
                  <p:nvGrpSpPr>
                    <p:cNvPr id="37" name="组合 36"/>
                    <p:cNvGrpSpPr/>
                    <p:nvPr/>
                  </p:nvGrpSpPr>
                  <p:grpSpPr>
                    <a:xfrm>
                      <a:off x="4739678" y="3153228"/>
                      <a:ext cx="494310" cy="275205"/>
                      <a:chOff x="4739678" y="3153228"/>
                      <a:chExt cx="494310" cy="275205"/>
                    </a:xfrm>
                  </p:grpSpPr>
                  <p:cxnSp>
                    <p:nvCxnSpPr>
                      <p:cNvPr id="41" name="直接连接符 40"/>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182590" y="3153228"/>
                      <a:ext cx="494310" cy="275205"/>
                      <a:chOff x="4739678" y="3153228"/>
                      <a:chExt cx="494310" cy="275205"/>
                    </a:xfrm>
                  </p:grpSpPr>
                  <p:cxnSp>
                    <p:nvCxnSpPr>
                      <p:cNvPr id="39" name="直接连接符 38"/>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5627389" y="3153228"/>
                    <a:ext cx="718117" cy="275205"/>
                    <a:chOff x="4739678" y="3153228"/>
                    <a:chExt cx="718117" cy="275205"/>
                  </a:xfrm>
                </p:grpSpPr>
                <p:grpSp>
                  <p:nvGrpSpPr>
                    <p:cNvPr id="33" name="组合 32"/>
                    <p:cNvGrpSpPr/>
                    <p:nvPr/>
                  </p:nvGrpSpPr>
                  <p:grpSpPr>
                    <a:xfrm>
                      <a:off x="4739678" y="3153228"/>
                      <a:ext cx="494310" cy="275205"/>
                      <a:chOff x="4739678" y="3153228"/>
                      <a:chExt cx="494310" cy="275205"/>
                    </a:xfrm>
                  </p:grpSpPr>
                  <p:cxnSp>
                    <p:nvCxnSpPr>
                      <p:cNvPr id="35" name="直接连接符 34"/>
                      <p:cNvCxnSpPr/>
                      <p:nvPr/>
                    </p:nvCxnSpPr>
                    <p:spPr>
                      <a:xfrm flipV="1">
                        <a:off x="4739678"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959124" y="3153228"/>
                        <a:ext cx="274864" cy="274864"/>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flipV="1">
                      <a:off x="5182590" y="3153228"/>
                      <a:ext cx="275205" cy="275205"/>
                    </a:xfrm>
                    <a:prstGeom prst="line">
                      <a:avLst/>
                    </a:prstGeom>
                    <a:ln w="7620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4291720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55056"/>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9" r:id="rId3"/>
    <p:sldLayoutId id="2147483657" r:id="rId4"/>
    <p:sldLayoutId id="2147483658"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51.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4.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8.png"/><Relationship Id="rId7" Type="http://schemas.openxmlformats.org/officeDocument/2006/relationships/image" Target="../media/image57.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microsoft.com/office/2007/relationships/hdphoto" Target="../media/hdphoto1.wdp"/><Relationship Id="rId9" Type="http://schemas.openxmlformats.org/officeDocument/2006/relationships/image" Target="../media/image59.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8.png"/><Relationship Id="rId7" Type="http://schemas.openxmlformats.org/officeDocument/2006/relationships/image" Target="../media/image65.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68.jpeg"/><Relationship Id="rId4" Type="http://schemas.microsoft.com/office/2007/relationships/hdphoto" Target="../media/hdphoto1.wdp"/><Relationship Id="rId9" Type="http://schemas.openxmlformats.org/officeDocument/2006/relationships/image" Target="../media/image67.jpeg"/></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7.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1.wdp"/><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1.jpeg"/><Relationship Id="rId21" Type="http://schemas.openxmlformats.org/officeDocument/2006/relationships/image" Target="../media/image8.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image" Target="../media/image20.jpeg"/><Relationship Id="rId16" Type="http://schemas.openxmlformats.org/officeDocument/2006/relationships/image" Target="../media/image34.jpeg"/><Relationship Id="rId20"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png"/><Relationship Id="rId19" Type="http://schemas.openxmlformats.org/officeDocument/2006/relationships/image" Target="../media/image37.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 Id="rId22"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A15EF1-0D72-41AD-B52B-32E8E3E335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28950"/>
            <a:ext cx="12192000" cy="3829050"/>
          </a:xfrm>
          <a:prstGeom prst="rect">
            <a:avLst/>
          </a:prstGeom>
        </p:spPr>
      </p:pic>
      <p:sp>
        <p:nvSpPr>
          <p:cNvPr id="3" name="矩形 2"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00AD0334-5FDF-4139-ACFF-A1BA1C84F0F8}"/>
              </a:ext>
            </a:extLst>
          </p:cNvPr>
          <p:cNvSpPr/>
          <p:nvPr/>
        </p:nvSpPr>
        <p:spPr>
          <a:xfrm>
            <a:off x="-35018" y="3038475"/>
            <a:ext cx="12227018" cy="3829050"/>
          </a:xfrm>
          <a:prstGeom prst="rect">
            <a:avLst/>
          </a:prstGeom>
          <a:gradFill>
            <a:gsLst>
              <a:gs pos="100000">
                <a:srgbClr val="0860A8"/>
              </a:gs>
              <a:gs pos="33000">
                <a:srgbClr val="213771">
                  <a:alpha val="41000"/>
                </a:srgbClr>
              </a:gs>
              <a:gs pos="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EF73AE0F-6ED3-49C4-B9C5-268BEFACA147}"/>
              </a:ext>
            </a:extLst>
          </p:cNvPr>
          <p:cNvSpPr txBox="1"/>
          <p:nvPr/>
        </p:nvSpPr>
        <p:spPr>
          <a:xfrm>
            <a:off x="886117" y="1176521"/>
            <a:ext cx="2856628" cy="523220"/>
          </a:xfrm>
          <a:prstGeom prst="rect">
            <a:avLst/>
          </a:prstGeom>
          <a:noFill/>
        </p:spPr>
        <p:txBody>
          <a:bodyPr wrap="square" rtlCol="0">
            <a:spAutoFit/>
          </a:bodyPr>
          <a:lstStyle/>
          <a:p>
            <a:r>
              <a:rPr lang="en-US" altLang="zh-CN" sz="2800" b="1">
                <a:solidFill>
                  <a:schemeClr val="bg1">
                    <a:lumMod val="75000"/>
                  </a:schemeClr>
                </a:solidFill>
                <a:latin typeface="微软雅黑" panose="020B0503020204020204" pitchFamily="34" charset="-122"/>
                <a:ea typeface="微软雅黑" panose="020B0503020204020204" pitchFamily="34" charset="-122"/>
              </a:rPr>
              <a:t>LEAD TRANS</a:t>
            </a:r>
          </a:p>
        </p:txBody>
      </p:sp>
      <p:sp>
        <p:nvSpPr>
          <p:cNvPr id="5" name="矩形 4"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2A74BA07-E420-46A1-8490-C5E713E321F9}"/>
              </a:ext>
            </a:extLst>
          </p:cNvPr>
          <p:cNvSpPr/>
          <p:nvPr/>
        </p:nvSpPr>
        <p:spPr>
          <a:xfrm>
            <a:off x="791129" y="1902918"/>
            <a:ext cx="9397290" cy="2123658"/>
          </a:xfrm>
          <a:prstGeom prst="rect">
            <a:avLst/>
          </a:prstGeom>
        </p:spPr>
        <p:txBody>
          <a:bodyPr wrap="square">
            <a:spAutoFit/>
          </a:bodyPr>
          <a:lstStyle/>
          <a:p>
            <a:pPr>
              <a:lnSpc>
                <a:spcPct val="150000"/>
              </a:lnSpc>
            </a:pPr>
            <a:r>
              <a:rPr lang="zh-CN" altLang="en-US" sz="4400" b="1">
                <a:solidFill>
                  <a:srgbClr val="0860A8"/>
                </a:solidFill>
                <a:latin typeface="微软雅黑" panose="020B0503020204020204" pitchFamily="34" charset="-122"/>
                <a:ea typeface="微软雅黑" panose="020B0503020204020204" pitchFamily="34" charset="-122"/>
              </a:rPr>
              <a:t>选择</a:t>
            </a:r>
            <a:r>
              <a:rPr lang="en-US" altLang="zh-CN" sz="4400" b="1">
                <a:solidFill>
                  <a:srgbClr val="0860A8"/>
                </a:solidFill>
                <a:latin typeface="微软雅黑" panose="020B0503020204020204" pitchFamily="34" charset="-122"/>
                <a:ea typeface="微软雅黑" panose="020B0503020204020204" pitchFamily="34" charset="-122"/>
              </a:rPr>
              <a:t>LEAD </a:t>
            </a:r>
            <a:r>
              <a:rPr lang="en-US" altLang="zh-CN" sz="4400" b="1">
                <a:solidFill>
                  <a:schemeClr val="tx1">
                    <a:lumMod val="75000"/>
                    <a:lumOff val="25000"/>
                  </a:schemeClr>
                </a:solidFill>
                <a:latin typeface="微软雅黑" panose="020B0503020204020204" pitchFamily="34" charset="-122"/>
                <a:ea typeface="微软雅黑" panose="020B0503020204020204" pitchFamily="34" charset="-122"/>
              </a:rPr>
              <a:t>TRANS</a:t>
            </a:r>
          </a:p>
          <a:p>
            <a:pPr>
              <a:lnSpc>
                <a:spcPct val="150000"/>
              </a:lnSpc>
            </a:pPr>
            <a:r>
              <a:rPr lang="zh-CN" altLang="en-US" sz="4400">
                <a:solidFill>
                  <a:schemeClr val="bg1"/>
                </a:solidFill>
                <a:latin typeface="华文细黑" pitchFamily="2" charset="-122"/>
                <a:ea typeface="华文细黑" pitchFamily="2" charset="-122"/>
              </a:rPr>
              <a:t>智慧储运，把大仓库放进您的小口袋</a:t>
            </a:r>
          </a:p>
        </p:txBody>
      </p:sp>
      <p:sp>
        <p:nvSpPr>
          <p:cNvPr id="6" name="Freeform 9"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B0085233-8C50-46BF-A8F7-75596583E0D7}"/>
              </a:ext>
            </a:extLst>
          </p:cNvPr>
          <p:cNvSpPr>
            <a:spLocks noEditPoints="1"/>
          </p:cNvSpPr>
          <p:nvPr/>
        </p:nvSpPr>
        <p:spPr bwMode="auto">
          <a:xfrm>
            <a:off x="345622" y="1280289"/>
            <a:ext cx="344228" cy="344228"/>
          </a:xfrm>
          <a:custGeom>
            <a:avLst/>
            <a:gdLst>
              <a:gd name="T0" fmla="*/ 0 w 2458"/>
              <a:gd name="T1" fmla="*/ 819 h 2458"/>
              <a:gd name="T2" fmla="*/ 768 w 2458"/>
              <a:gd name="T3" fmla="*/ 819 h 2458"/>
              <a:gd name="T4" fmla="*/ 768 w 2458"/>
              <a:gd name="T5" fmla="*/ 1536 h 2458"/>
              <a:gd name="T6" fmla="*/ 0 w 2458"/>
              <a:gd name="T7" fmla="*/ 1536 h 2458"/>
              <a:gd name="T8" fmla="*/ 0 w 2458"/>
              <a:gd name="T9" fmla="*/ 819 h 2458"/>
              <a:gd name="T10" fmla="*/ 1690 w 2458"/>
              <a:gd name="T11" fmla="*/ 1641 h 2458"/>
              <a:gd name="T12" fmla="*/ 1690 w 2458"/>
              <a:gd name="T13" fmla="*/ 2458 h 2458"/>
              <a:gd name="T14" fmla="*/ 2355 w 2458"/>
              <a:gd name="T15" fmla="*/ 2458 h 2458"/>
              <a:gd name="T16" fmla="*/ 2458 w 2458"/>
              <a:gd name="T17" fmla="*/ 2355 h 2458"/>
              <a:gd name="T18" fmla="*/ 2458 w 2458"/>
              <a:gd name="T19" fmla="*/ 1641 h 2458"/>
              <a:gd name="T20" fmla="*/ 1690 w 2458"/>
              <a:gd name="T21" fmla="*/ 1641 h 2458"/>
              <a:gd name="T22" fmla="*/ 2458 w 2458"/>
              <a:gd name="T23" fmla="*/ 819 h 2458"/>
              <a:gd name="T24" fmla="*/ 1690 w 2458"/>
              <a:gd name="T25" fmla="*/ 819 h 2458"/>
              <a:gd name="T26" fmla="*/ 1690 w 2458"/>
              <a:gd name="T27" fmla="*/ 1539 h 2458"/>
              <a:gd name="T28" fmla="*/ 2458 w 2458"/>
              <a:gd name="T29" fmla="*/ 1539 h 2458"/>
              <a:gd name="T30" fmla="*/ 2458 w 2458"/>
              <a:gd name="T31" fmla="*/ 819 h 2458"/>
              <a:gd name="T32" fmla="*/ 870 w 2458"/>
              <a:gd name="T33" fmla="*/ 1126 h 2458"/>
              <a:gd name="T34" fmla="*/ 1587 w 2458"/>
              <a:gd name="T35" fmla="*/ 1126 h 2458"/>
              <a:gd name="T36" fmla="*/ 1587 w 2458"/>
              <a:gd name="T37" fmla="*/ 0 h 2458"/>
              <a:gd name="T38" fmla="*/ 870 w 2458"/>
              <a:gd name="T39" fmla="*/ 0 h 2458"/>
              <a:gd name="T40" fmla="*/ 870 w 2458"/>
              <a:gd name="T41" fmla="*/ 1126 h 2458"/>
              <a:gd name="T42" fmla="*/ 1587 w 2458"/>
              <a:gd name="T43" fmla="*/ 1229 h 2458"/>
              <a:gd name="T44" fmla="*/ 870 w 2458"/>
              <a:gd name="T45" fmla="*/ 1229 h 2458"/>
              <a:gd name="T46" fmla="*/ 870 w 2458"/>
              <a:gd name="T47" fmla="*/ 2458 h 2458"/>
              <a:gd name="T48" fmla="*/ 1587 w 2458"/>
              <a:gd name="T49" fmla="*/ 2458 h 2458"/>
              <a:gd name="T50" fmla="*/ 1587 w 2458"/>
              <a:gd name="T51" fmla="*/ 1229 h 2458"/>
              <a:gd name="T52" fmla="*/ 1690 w 2458"/>
              <a:gd name="T53" fmla="*/ 717 h 2458"/>
              <a:gd name="T54" fmla="*/ 2458 w 2458"/>
              <a:gd name="T55" fmla="*/ 717 h 2458"/>
              <a:gd name="T56" fmla="*/ 2458 w 2458"/>
              <a:gd name="T57" fmla="*/ 102 h 2458"/>
              <a:gd name="T58" fmla="*/ 2355 w 2458"/>
              <a:gd name="T59" fmla="*/ 0 h 2458"/>
              <a:gd name="T60" fmla="*/ 1690 w 2458"/>
              <a:gd name="T61" fmla="*/ 0 h 2458"/>
              <a:gd name="T62" fmla="*/ 1690 w 2458"/>
              <a:gd name="T63" fmla="*/ 717 h 2458"/>
              <a:gd name="T64" fmla="*/ 768 w 2458"/>
              <a:gd name="T65" fmla="*/ 1638 h 2458"/>
              <a:gd name="T66" fmla="*/ 0 w 2458"/>
              <a:gd name="T67" fmla="*/ 1638 h 2458"/>
              <a:gd name="T68" fmla="*/ 0 w 2458"/>
              <a:gd name="T69" fmla="*/ 2355 h 2458"/>
              <a:gd name="T70" fmla="*/ 102 w 2458"/>
              <a:gd name="T71" fmla="*/ 2458 h 2458"/>
              <a:gd name="T72" fmla="*/ 768 w 2458"/>
              <a:gd name="T73" fmla="*/ 2458 h 2458"/>
              <a:gd name="T74" fmla="*/ 768 w 2458"/>
              <a:gd name="T75" fmla="*/ 1638 h 2458"/>
              <a:gd name="T76" fmla="*/ 768 w 2458"/>
              <a:gd name="T77" fmla="*/ 717 h 2458"/>
              <a:gd name="T78" fmla="*/ 768 w 2458"/>
              <a:gd name="T79" fmla="*/ 0 h 2458"/>
              <a:gd name="T80" fmla="*/ 102 w 2458"/>
              <a:gd name="T81" fmla="*/ 0 h 2458"/>
              <a:gd name="T82" fmla="*/ 0 w 2458"/>
              <a:gd name="T83" fmla="*/ 102 h 2458"/>
              <a:gd name="T84" fmla="*/ 0 w 2458"/>
              <a:gd name="T85" fmla="*/ 717 h 2458"/>
              <a:gd name="T86" fmla="*/ 768 w 2458"/>
              <a:gd name="T87" fmla="*/ 71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8" h="2458">
                <a:moveTo>
                  <a:pt x="0" y="819"/>
                </a:moveTo>
                <a:cubicBezTo>
                  <a:pt x="768" y="819"/>
                  <a:pt x="768" y="819"/>
                  <a:pt x="768" y="819"/>
                </a:cubicBezTo>
                <a:cubicBezTo>
                  <a:pt x="768" y="1536"/>
                  <a:pt x="768" y="1536"/>
                  <a:pt x="768" y="1536"/>
                </a:cubicBezTo>
                <a:cubicBezTo>
                  <a:pt x="0" y="1536"/>
                  <a:pt x="0" y="1536"/>
                  <a:pt x="0" y="1536"/>
                </a:cubicBezTo>
                <a:cubicBezTo>
                  <a:pt x="0" y="819"/>
                  <a:pt x="0" y="819"/>
                  <a:pt x="0" y="819"/>
                </a:cubicBezTo>
                <a:close/>
                <a:moveTo>
                  <a:pt x="1690" y="1641"/>
                </a:moveTo>
                <a:cubicBezTo>
                  <a:pt x="1690" y="2458"/>
                  <a:pt x="1690" y="2458"/>
                  <a:pt x="1690" y="2458"/>
                </a:cubicBezTo>
                <a:cubicBezTo>
                  <a:pt x="2355" y="2458"/>
                  <a:pt x="2355" y="2458"/>
                  <a:pt x="2355" y="2458"/>
                </a:cubicBezTo>
                <a:cubicBezTo>
                  <a:pt x="2412" y="2458"/>
                  <a:pt x="2458" y="2412"/>
                  <a:pt x="2458" y="2355"/>
                </a:cubicBezTo>
                <a:cubicBezTo>
                  <a:pt x="2458" y="1641"/>
                  <a:pt x="2458" y="1641"/>
                  <a:pt x="2458" y="1641"/>
                </a:cubicBezTo>
                <a:cubicBezTo>
                  <a:pt x="1690" y="1641"/>
                  <a:pt x="1690" y="1641"/>
                  <a:pt x="1690" y="1641"/>
                </a:cubicBezTo>
                <a:close/>
                <a:moveTo>
                  <a:pt x="2458" y="819"/>
                </a:moveTo>
                <a:cubicBezTo>
                  <a:pt x="1690" y="819"/>
                  <a:pt x="1690" y="819"/>
                  <a:pt x="1690" y="819"/>
                </a:cubicBezTo>
                <a:cubicBezTo>
                  <a:pt x="1690" y="1539"/>
                  <a:pt x="1690" y="1539"/>
                  <a:pt x="1690" y="1539"/>
                </a:cubicBezTo>
                <a:cubicBezTo>
                  <a:pt x="2458" y="1539"/>
                  <a:pt x="2458" y="1539"/>
                  <a:pt x="2458" y="1539"/>
                </a:cubicBezTo>
                <a:cubicBezTo>
                  <a:pt x="2458" y="819"/>
                  <a:pt x="2458" y="819"/>
                  <a:pt x="2458" y="819"/>
                </a:cubicBezTo>
                <a:close/>
                <a:moveTo>
                  <a:pt x="870" y="1126"/>
                </a:moveTo>
                <a:cubicBezTo>
                  <a:pt x="1587" y="1126"/>
                  <a:pt x="1587" y="1126"/>
                  <a:pt x="1587" y="1126"/>
                </a:cubicBezTo>
                <a:cubicBezTo>
                  <a:pt x="1587" y="0"/>
                  <a:pt x="1587" y="0"/>
                  <a:pt x="1587" y="0"/>
                </a:cubicBezTo>
                <a:cubicBezTo>
                  <a:pt x="870" y="0"/>
                  <a:pt x="870" y="0"/>
                  <a:pt x="870" y="0"/>
                </a:cubicBezTo>
                <a:cubicBezTo>
                  <a:pt x="870" y="1126"/>
                  <a:pt x="870" y="1126"/>
                  <a:pt x="870" y="1126"/>
                </a:cubicBezTo>
                <a:close/>
                <a:moveTo>
                  <a:pt x="1587" y="1229"/>
                </a:moveTo>
                <a:cubicBezTo>
                  <a:pt x="870" y="1229"/>
                  <a:pt x="870" y="1229"/>
                  <a:pt x="870" y="1229"/>
                </a:cubicBezTo>
                <a:cubicBezTo>
                  <a:pt x="870" y="2458"/>
                  <a:pt x="870" y="2458"/>
                  <a:pt x="870" y="2458"/>
                </a:cubicBezTo>
                <a:cubicBezTo>
                  <a:pt x="1587" y="2458"/>
                  <a:pt x="1587" y="2458"/>
                  <a:pt x="1587" y="2458"/>
                </a:cubicBezTo>
                <a:cubicBezTo>
                  <a:pt x="1587" y="1229"/>
                  <a:pt x="1587" y="1229"/>
                  <a:pt x="1587" y="1229"/>
                </a:cubicBezTo>
                <a:close/>
                <a:moveTo>
                  <a:pt x="1690" y="717"/>
                </a:moveTo>
                <a:cubicBezTo>
                  <a:pt x="2458" y="717"/>
                  <a:pt x="2458" y="717"/>
                  <a:pt x="2458" y="717"/>
                </a:cubicBezTo>
                <a:cubicBezTo>
                  <a:pt x="2458" y="102"/>
                  <a:pt x="2458" y="102"/>
                  <a:pt x="2458" y="102"/>
                </a:cubicBezTo>
                <a:cubicBezTo>
                  <a:pt x="2458" y="46"/>
                  <a:pt x="2412" y="0"/>
                  <a:pt x="2355" y="0"/>
                </a:cubicBezTo>
                <a:cubicBezTo>
                  <a:pt x="1690" y="0"/>
                  <a:pt x="1690" y="0"/>
                  <a:pt x="1690" y="0"/>
                </a:cubicBezTo>
                <a:cubicBezTo>
                  <a:pt x="1690" y="717"/>
                  <a:pt x="1690" y="717"/>
                  <a:pt x="1690" y="717"/>
                </a:cubicBezTo>
                <a:close/>
                <a:moveTo>
                  <a:pt x="768" y="1638"/>
                </a:moveTo>
                <a:cubicBezTo>
                  <a:pt x="0" y="1638"/>
                  <a:pt x="0" y="1638"/>
                  <a:pt x="0" y="1638"/>
                </a:cubicBezTo>
                <a:cubicBezTo>
                  <a:pt x="0" y="2355"/>
                  <a:pt x="0" y="2355"/>
                  <a:pt x="0" y="2355"/>
                </a:cubicBezTo>
                <a:cubicBezTo>
                  <a:pt x="0" y="2412"/>
                  <a:pt x="46" y="2458"/>
                  <a:pt x="102" y="2458"/>
                </a:cubicBezTo>
                <a:cubicBezTo>
                  <a:pt x="768" y="2458"/>
                  <a:pt x="768" y="2458"/>
                  <a:pt x="768" y="2458"/>
                </a:cubicBezTo>
                <a:cubicBezTo>
                  <a:pt x="768" y="1638"/>
                  <a:pt x="768" y="1638"/>
                  <a:pt x="768" y="1638"/>
                </a:cubicBezTo>
                <a:close/>
                <a:moveTo>
                  <a:pt x="768" y="717"/>
                </a:moveTo>
                <a:cubicBezTo>
                  <a:pt x="768" y="0"/>
                  <a:pt x="768" y="0"/>
                  <a:pt x="768" y="0"/>
                </a:cubicBezTo>
                <a:cubicBezTo>
                  <a:pt x="102" y="0"/>
                  <a:pt x="102" y="0"/>
                  <a:pt x="102" y="0"/>
                </a:cubicBezTo>
                <a:cubicBezTo>
                  <a:pt x="46" y="0"/>
                  <a:pt x="0" y="46"/>
                  <a:pt x="0" y="102"/>
                </a:cubicBezTo>
                <a:cubicBezTo>
                  <a:pt x="0" y="717"/>
                  <a:pt x="0" y="717"/>
                  <a:pt x="0" y="717"/>
                </a:cubicBezTo>
                <a:cubicBezTo>
                  <a:pt x="768" y="717"/>
                  <a:pt x="768" y="717"/>
                  <a:pt x="768" y="717"/>
                </a:cubicBezTo>
                <a:close/>
              </a:path>
            </a:pathLst>
          </a:custGeom>
          <a:solidFill>
            <a:srgbClr val="0860A8"/>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7" name="组合 6"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B230CF82-973F-411E-A7B1-C06775FD88A3}"/>
              </a:ext>
            </a:extLst>
          </p:cNvPr>
          <p:cNvGrpSpPr/>
          <p:nvPr/>
        </p:nvGrpSpPr>
        <p:grpSpPr>
          <a:xfrm>
            <a:off x="10183566" y="2409462"/>
            <a:ext cx="1241425" cy="1241425"/>
            <a:chOff x="1333500" y="2738560"/>
            <a:chExt cx="1241425" cy="1241425"/>
          </a:xfrm>
        </p:grpSpPr>
        <p:sp>
          <p:nvSpPr>
            <p:cNvPr id="8" name="椭圆 7">
              <a:extLst>
                <a:ext uri="{FF2B5EF4-FFF2-40B4-BE49-F238E27FC236}">
                  <a16:creationId xmlns:a16="http://schemas.microsoft.com/office/drawing/2014/main" id="{3A129FCB-3B1E-45DC-B1D2-FD18B2A7DC06}"/>
                </a:ext>
              </a:extLst>
            </p:cNvPr>
            <p:cNvSpPr/>
            <p:nvPr/>
          </p:nvSpPr>
          <p:spPr>
            <a:xfrm>
              <a:off x="1333500" y="2738560"/>
              <a:ext cx="1241425" cy="1241425"/>
            </a:xfrm>
            <a:prstGeom prst="ellipse">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D0796DB4-D1E7-42C7-AC09-A47F1829657C}"/>
                </a:ext>
              </a:extLst>
            </p:cNvPr>
            <p:cNvSpPr/>
            <p:nvPr/>
          </p:nvSpPr>
          <p:spPr>
            <a:xfrm>
              <a:off x="1419224" y="2824286"/>
              <a:ext cx="1069976" cy="1069974"/>
            </a:xfrm>
            <a:prstGeom prst="ellipse">
              <a:avLst/>
            </a:prstGeom>
            <a:blipFill dpi="0" rotWithShape="1">
              <a:blip r:embed="rId3" cstate="print"/>
              <a:srcRect/>
              <a:tile tx="-209550" ty="0" sx="100000" sy="100000" flip="none" algn="tl"/>
            </a:blip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pitchFamily="34" charset="-122"/>
                <a:ea typeface="微软雅黑" panose="020B0503020204020204" pitchFamily="34" charset="-122"/>
              </a:endParaRPr>
            </a:p>
          </p:txBody>
        </p:sp>
      </p:grpSp>
      <p:sp>
        <p:nvSpPr>
          <p:cNvPr id="10" name="Freeform 5" descr="e7d195523061f1c0d3ba7f298e59d031c9c3f97027ed136f882110EF8F17BAD1F2C348D17C7856EF46CB4678CC9E44EE1ABA681E3133328A7B4D22AAF822B2429426B2355AA8CC4431B8568D2CF3B73AF9E20A542D85A3CC26BBE0FBAEA6A7728727632BA0F9DEB71421CB8D79CBDC07ADA97F1584B77B3B67FADFF2FFE69DBC6A0138DD213598D5">
            <a:extLst>
              <a:ext uri="{FF2B5EF4-FFF2-40B4-BE49-F238E27FC236}">
                <a16:creationId xmlns:a16="http://schemas.microsoft.com/office/drawing/2014/main" id="{ECDB044D-0ABE-4BB2-A730-17DE3FA17FE2}"/>
              </a:ext>
            </a:extLst>
          </p:cNvPr>
          <p:cNvSpPr>
            <a:spLocks noEditPoints="1"/>
          </p:cNvSpPr>
          <p:nvPr/>
        </p:nvSpPr>
        <p:spPr bwMode="auto">
          <a:xfrm>
            <a:off x="10532205" y="2778477"/>
            <a:ext cx="544146" cy="503394"/>
          </a:xfrm>
          <a:custGeom>
            <a:avLst/>
            <a:gdLst>
              <a:gd name="T0" fmla="*/ 0 w 3072"/>
              <a:gd name="T1" fmla="*/ 1308 h 2842"/>
              <a:gd name="T2" fmla="*/ 323 w 3072"/>
              <a:gd name="T3" fmla="*/ 569 h 2842"/>
              <a:gd name="T4" fmla="*/ 1536 w 3072"/>
              <a:gd name="T5" fmla="*/ 2729 h 2842"/>
              <a:gd name="T6" fmla="*/ 2749 w 3072"/>
              <a:gd name="T7" fmla="*/ 569 h 2842"/>
              <a:gd name="T8" fmla="*/ 3072 w 3072"/>
              <a:gd name="T9" fmla="*/ 1308 h 2842"/>
              <a:gd name="T10" fmla="*/ 1934 w 3072"/>
              <a:gd name="T11" fmla="*/ 1023 h 2842"/>
              <a:gd name="T12" fmla="*/ 1877 w 3072"/>
              <a:gd name="T13" fmla="*/ 910 h 2842"/>
              <a:gd name="T14" fmla="*/ 1991 w 3072"/>
              <a:gd name="T15" fmla="*/ 910 h 2842"/>
              <a:gd name="T16" fmla="*/ 1934 w 3072"/>
              <a:gd name="T17" fmla="*/ 1023 h 2842"/>
              <a:gd name="T18" fmla="*/ 1934 w 3072"/>
              <a:gd name="T19" fmla="*/ 1421 h 2842"/>
              <a:gd name="T20" fmla="*/ 1877 w 3072"/>
              <a:gd name="T21" fmla="*/ 1307 h 2842"/>
              <a:gd name="T22" fmla="*/ 1991 w 3072"/>
              <a:gd name="T23" fmla="*/ 1307 h 2842"/>
              <a:gd name="T24" fmla="*/ 2614 w 3072"/>
              <a:gd name="T25" fmla="*/ 1819 h 2842"/>
              <a:gd name="T26" fmla="*/ 1624 w 3072"/>
              <a:gd name="T27" fmla="*/ 1819 h 2842"/>
              <a:gd name="T28" fmla="*/ 729 w 3072"/>
              <a:gd name="T29" fmla="*/ 1819 h 2842"/>
              <a:gd name="T30" fmla="*/ 455 w 3072"/>
              <a:gd name="T31" fmla="*/ 1760 h 2842"/>
              <a:gd name="T32" fmla="*/ 683 w 3072"/>
              <a:gd name="T33" fmla="*/ 1705 h 2842"/>
              <a:gd name="T34" fmla="*/ 1593 w 3072"/>
              <a:gd name="T35" fmla="*/ 0 h 2842"/>
              <a:gd name="T36" fmla="*/ 2162 w 3072"/>
              <a:gd name="T37" fmla="*/ 455 h 2842"/>
              <a:gd name="T38" fmla="*/ 1593 w 3072"/>
              <a:gd name="T39" fmla="*/ 569 h 2842"/>
              <a:gd name="T40" fmla="*/ 2276 w 3072"/>
              <a:gd name="T41" fmla="*/ 1705 h 2842"/>
              <a:gd name="T42" fmla="*/ 2389 w 3072"/>
              <a:gd name="T43" fmla="*/ 739 h 2842"/>
              <a:gd name="T44" fmla="*/ 2614 w 3072"/>
              <a:gd name="T45" fmla="*/ 1701 h 2842"/>
              <a:gd name="T46" fmla="*/ 2614 w 3072"/>
              <a:gd name="T47" fmla="*/ 1819 h 2842"/>
              <a:gd name="T48" fmla="*/ 1479 w 3072"/>
              <a:gd name="T49" fmla="*/ 114 h 2842"/>
              <a:gd name="T50" fmla="*/ 797 w 3072"/>
              <a:gd name="T51" fmla="*/ 1705 h 2842"/>
              <a:gd name="T52" fmla="*/ 1479 w 3072"/>
              <a:gd name="T53" fmla="*/ 455 h 2842"/>
              <a:gd name="T54" fmla="*/ 1138 w 3072"/>
              <a:gd name="T55" fmla="*/ 455 h 2842"/>
              <a:gd name="T56" fmla="*/ 1252 w 3072"/>
              <a:gd name="T57" fmla="*/ 512 h 2842"/>
              <a:gd name="T58" fmla="*/ 1138 w 3072"/>
              <a:gd name="T59" fmla="*/ 569 h 2842"/>
              <a:gd name="T60" fmla="*/ 1024 w 3072"/>
              <a:gd name="T61" fmla="*/ 512 h 2842"/>
              <a:gd name="T62" fmla="*/ 1081 w 3072"/>
              <a:gd name="T63" fmla="*/ 853 h 2842"/>
              <a:gd name="T64" fmla="*/ 1195 w 3072"/>
              <a:gd name="T65" fmla="*/ 853 h 2842"/>
              <a:gd name="T66" fmla="*/ 1195 w 3072"/>
              <a:gd name="T67" fmla="*/ 966 h 2842"/>
              <a:gd name="T68" fmla="*/ 1081 w 3072"/>
              <a:gd name="T69" fmla="*/ 966 h 2842"/>
              <a:gd name="T70" fmla="*/ 1081 w 3072"/>
              <a:gd name="T71" fmla="*/ 853 h 2842"/>
              <a:gd name="T72" fmla="*/ 1138 w 3072"/>
              <a:gd name="T73" fmla="*/ 1251 h 2842"/>
              <a:gd name="T74" fmla="*/ 1252 w 3072"/>
              <a:gd name="T75" fmla="*/ 1308 h 2842"/>
              <a:gd name="T76" fmla="*/ 1138 w 3072"/>
              <a:gd name="T77" fmla="*/ 1364 h 2842"/>
              <a:gd name="T78" fmla="*/ 1024 w 3072"/>
              <a:gd name="T79" fmla="*/ 1308 h 2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72" h="2842">
                <a:moveTo>
                  <a:pt x="1536" y="2842"/>
                </a:moveTo>
                <a:cubicBezTo>
                  <a:pt x="688" y="2842"/>
                  <a:pt x="0" y="2155"/>
                  <a:pt x="0" y="1308"/>
                </a:cubicBezTo>
                <a:cubicBezTo>
                  <a:pt x="0" y="1040"/>
                  <a:pt x="69" y="788"/>
                  <a:pt x="190" y="569"/>
                </a:cubicBezTo>
                <a:cubicBezTo>
                  <a:pt x="323" y="569"/>
                  <a:pt x="323" y="569"/>
                  <a:pt x="323" y="569"/>
                </a:cubicBezTo>
                <a:cubicBezTo>
                  <a:pt x="191" y="784"/>
                  <a:pt x="114" y="1037"/>
                  <a:pt x="114" y="1308"/>
                </a:cubicBezTo>
                <a:cubicBezTo>
                  <a:pt x="114" y="2092"/>
                  <a:pt x="751" y="2729"/>
                  <a:pt x="1536" y="2729"/>
                </a:cubicBezTo>
                <a:cubicBezTo>
                  <a:pt x="2321" y="2729"/>
                  <a:pt x="2958" y="2092"/>
                  <a:pt x="2958" y="1308"/>
                </a:cubicBezTo>
                <a:cubicBezTo>
                  <a:pt x="2958" y="1037"/>
                  <a:pt x="2881" y="784"/>
                  <a:pt x="2749" y="569"/>
                </a:cubicBezTo>
                <a:cubicBezTo>
                  <a:pt x="2882" y="569"/>
                  <a:pt x="2882" y="569"/>
                  <a:pt x="2882" y="569"/>
                </a:cubicBezTo>
                <a:cubicBezTo>
                  <a:pt x="3003" y="788"/>
                  <a:pt x="3072" y="1040"/>
                  <a:pt x="3072" y="1308"/>
                </a:cubicBezTo>
                <a:cubicBezTo>
                  <a:pt x="3072" y="2155"/>
                  <a:pt x="2384" y="2842"/>
                  <a:pt x="1536" y="2842"/>
                </a:cubicBezTo>
                <a:close/>
                <a:moveTo>
                  <a:pt x="1934" y="1023"/>
                </a:moveTo>
                <a:cubicBezTo>
                  <a:pt x="1903" y="1023"/>
                  <a:pt x="1877" y="998"/>
                  <a:pt x="1877" y="966"/>
                </a:cubicBezTo>
                <a:cubicBezTo>
                  <a:pt x="1877" y="910"/>
                  <a:pt x="1877" y="910"/>
                  <a:pt x="1877" y="910"/>
                </a:cubicBezTo>
                <a:cubicBezTo>
                  <a:pt x="1877" y="878"/>
                  <a:pt x="1903" y="853"/>
                  <a:pt x="1934" y="853"/>
                </a:cubicBezTo>
                <a:cubicBezTo>
                  <a:pt x="1966" y="853"/>
                  <a:pt x="1991" y="878"/>
                  <a:pt x="1991" y="910"/>
                </a:cubicBezTo>
                <a:cubicBezTo>
                  <a:pt x="1991" y="966"/>
                  <a:pt x="1991" y="966"/>
                  <a:pt x="1991" y="966"/>
                </a:cubicBezTo>
                <a:cubicBezTo>
                  <a:pt x="1991" y="998"/>
                  <a:pt x="1966" y="1023"/>
                  <a:pt x="1934" y="1023"/>
                </a:cubicBezTo>
                <a:close/>
                <a:moveTo>
                  <a:pt x="1991" y="1364"/>
                </a:moveTo>
                <a:cubicBezTo>
                  <a:pt x="1991" y="1396"/>
                  <a:pt x="1966" y="1421"/>
                  <a:pt x="1934" y="1421"/>
                </a:cubicBezTo>
                <a:cubicBezTo>
                  <a:pt x="1903" y="1421"/>
                  <a:pt x="1877" y="1396"/>
                  <a:pt x="1877" y="1364"/>
                </a:cubicBezTo>
                <a:cubicBezTo>
                  <a:pt x="1877" y="1307"/>
                  <a:pt x="1877" y="1307"/>
                  <a:pt x="1877" y="1307"/>
                </a:cubicBezTo>
                <a:cubicBezTo>
                  <a:pt x="1877" y="1276"/>
                  <a:pt x="1903" y="1251"/>
                  <a:pt x="1934" y="1251"/>
                </a:cubicBezTo>
                <a:cubicBezTo>
                  <a:pt x="1966" y="1251"/>
                  <a:pt x="1991" y="1276"/>
                  <a:pt x="1991" y="1307"/>
                </a:cubicBezTo>
                <a:cubicBezTo>
                  <a:pt x="1991" y="1364"/>
                  <a:pt x="1991" y="1364"/>
                  <a:pt x="1991" y="1364"/>
                </a:cubicBezTo>
                <a:close/>
                <a:moveTo>
                  <a:pt x="2614" y="1819"/>
                </a:moveTo>
                <a:cubicBezTo>
                  <a:pt x="2406" y="1819"/>
                  <a:pt x="2406" y="1819"/>
                  <a:pt x="2406" y="1819"/>
                </a:cubicBezTo>
                <a:cubicBezTo>
                  <a:pt x="1624" y="1819"/>
                  <a:pt x="1624" y="1819"/>
                  <a:pt x="1624" y="1819"/>
                </a:cubicBezTo>
                <a:cubicBezTo>
                  <a:pt x="1505" y="1819"/>
                  <a:pt x="1505" y="1819"/>
                  <a:pt x="1505" y="1819"/>
                </a:cubicBezTo>
                <a:cubicBezTo>
                  <a:pt x="729" y="1819"/>
                  <a:pt x="729" y="1819"/>
                  <a:pt x="729" y="1819"/>
                </a:cubicBezTo>
                <a:cubicBezTo>
                  <a:pt x="515" y="1819"/>
                  <a:pt x="515" y="1819"/>
                  <a:pt x="515" y="1819"/>
                </a:cubicBezTo>
                <a:cubicBezTo>
                  <a:pt x="482" y="1819"/>
                  <a:pt x="455" y="1793"/>
                  <a:pt x="455" y="1760"/>
                </a:cubicBezTo>
                <a:cubicBezTo>
                  <a:pt x="455" y="1728"/>
                  <a:pt x="479" y="1705"/>
                  <a:pt x="512" y="1705"/>
                </a:cubicBezTo>
                <a:cubicBezTo>
                  <a:pt x="683" y="1705"/>
                  <a:pt x="683" y="1705"/>
                  <a:pt x="683" y="1705"/>
                </a:cubicBezTo>
                <a:cubicBezTo>
                  <a:pt x="683" y="0"/>
                  <a:pt x="683" y="0"/>
                  <a:pt x="683" y="0"/>
                </a:cubicBezTo>
                <a:cubicBezTo>
                  <a:pt x="1593" y="0"/>
                  <a:pt x="1593" y="0"/>
                  <a:pt x="1593" y="0"/>
                </a:cubicBezTo>
                <a:cubicBezTo>
                  <a:pt x="1593" y="455"/>
                  <a:pt x="1593" y="455"/>
                  <a:pt x="1593" y="455"/>
                </a:cubicBezTo>
                <a:cubicBezTo>
                  <a:pt x="2162" y="455"/>
                  <a:pt x="2162" y="455"/>
                  <a:pt x="2162" y="455"/>
                </a:cubicBezTo>
                <a:cubicBezTo>
                  <a:pt x="2162" y="569"/>
                  <a:pt x="2162" y="569"/>
                  <a:pt x="2162" y="569"/>
                </a:cubicBezTo>
                <a:cubicBezTo>
                  <a:pt x="1593" y="569"/>
                  <a:pt x="1593" y="569"/>
                  <a:pt x="1593" y="569"/>
                </a:cubicBezTo>
                <a:cubicBezTo>
                  <a:pt x="1593" y="1705"/>
                  <a:pt x="1593" y="1705"/>
                  <a:pt x="1593" y="1705"/>
                </a:cubicBezTo>
                <a:cubicBezTo>
                  <a:pt x="2276" y="1705"/>
                  <a:pt x="2276" y="1705"/>
                  <a:pt x="2276" y="1705"/>
                </a:cubicBezTo>
                <a:cubicBezTo>
                  <a:pt x="2276" y="739"/>
                  <a:pt x="2276" y="739"/>
                  <a:pt x="2276" y="739"/>
                </a:cubicBezTo>
                <a:cubicBezTo>
                  <a:pt x="2389" y="739"/>
                  <a:pt x="2389" y="739"/>
                  <a:pt x="2389" y="739"/>
                </a:cubicBezTo>
                <a:cubicBezTo>
                  <a:pt x="2389" y="1705"/>
                  <a:pt x="2389" y="1705"/>
                  <a:pt x="2389" y="1705"/>
                </a:cubicBezTo>
                <a:cubicBezTo>
                  <a:pt x="2614" y="1701"/>
                  <a:pt x="2614" y="1701"/>
                  <a:pt x="2614" y="1701"/>
                </a:cubicBezTo>
                <a:cubicBezTo>
                  <a:pt x="2647" y="1701"/>
                  <a:pt x="2674" y="1728"/>
                  <a:pt x="2674" y="1760"/>
                </a:cubicBezTo>
                <a:cubicBezTo>
                  <a:pt x="2674" y="1793"/>
                  <a:pt x="2647" y="1819"/>
                  <a:pt x="2614" y="1819"/>
                </a:cubicBezTo>
                <a:close/>
                <a:moveTo>
                  <a:pt x="1479" y="455"/>
                </a:moveTo>
                <a:cubicBezTo>
                  <a:pt x="1479" y="114"/>
                  <a:pt x="1479" y="114"/>
                  <a:pt x="1479" y="114"/>
                </a:cubicBezTo>
                <a:cubicBezTo>
                  <a:pt x="797" y="114"/>
                  <a:pt x="797" y="114"/>
                  <a:pt x="797" y="114"/>
                </a:cubicBezTo>
                <a:cubicBezTo>
                  <a:pt x="797" y="1705"/>
                  <a:pt x="797" y="1705"/>
                  <a:pt x="797" y="1705"/>
                </a:cubicBezTo>
                <a:cubicBezTo>
                  <a:pt x="1479" y="1705"/>
                  <a:pt x="1479" y="1705"/>
                  <a:pt x="1479" y="1705"/>
                </a:cubicBezTo>
                <a:cubicBezTo>
                  <a:pt x="1479" y="455"/>
                  <a:pt x="1479" y="455"/>
                  <a:pt x="1479" y="455"/>
                </a:cubicBezTo>
                <a:close/>
                <a:moveTo>
                  <a:pt x="1081" y="455"/>
                </a:moveTo>
                <a:cubicBezTo>
                  <a:pt x="1138" y="455"/>
                  <a:pt x="1138" y="455"/>
                  <a:pt x="1138" y="455"/>
                </a:cubicBezTo>
                <a:cubicBezTo>
                  <a:pt x="1195" y="455"/>
                  <a:pt x="1195" y="455"/>
                  <a:pt x="1195" y="455"/>
                </a:cubicBezTo>
                <a:cubicBezTo>
                  <a:pt x="1226" y="455"/>
                  <a:pt x="1252" y="480"/>
                  <a:pt x="1252" y="512"/>
                </a:cubicBezTo>
                <a:cubicBezTo>
                  <a:pt x="1252" y="543"/>
                  <a:pt x="1226" y="569"/>
                  <a:pt x="1195" y="569"/>
                </a:cubicBezTo>
                <a:cubicBezTo>
                  <a:pt x="1138" y="569"/>
                  <a:pt x="1138" y="569"/>
                  <a:pt x="1138" y="569"/>
                </a:cubicBezTo>
                <a:cubicBezTo>
                  <a:pt x="1081" y="569"/>
                  <a:pt x="1081" y="569"/>
                  <a:pt x="1081" y="569"/>
                </a:cubicBezTo>
                <a:cubicBezTo>
                  <a:pt x="1050" y="569"/>
                  <a:pt x="1024" y="543"/>
                  <a:pt x="1024" y="512"/>
                </a:cubicBezTo>
                <a:cubicBezTo>
                  <a:pt x="1024" y="480"/>
                  <a:pt x="1050" y="455"/>
                  <a:pt x="1081" y="455"/>
                </a:cubicBezTo>
                <a:close/>
                <a:moveTo>
                  <a:pt x="1081" y="853"/>
                </a:moveTo>
                <a:cubicBezTo>
                  <a:pt x="1138" y="853"/>
                  <a:pt x="1138" y="853"/>
                  <a:pt x="1138" y="853"/>
                </a:cubicBezTo>
                <a:cubicBezTo>
                  <a:pt x="1195" y="853"/>
                  <a:pt x="1195" y="853"/>
                  <a:pt x="1195" y="853"/>
                </a:cubicBezTo>
                <a:cubicBezTo>
                  <a:pt x="1226" y="853"/>
                  <a:pt x="1252" y="878"/>
                  <a:pt x="1252" y="910"/>
                </a:cubicBezTo>
                <a:cubicBezTo>
                  <a:pt x="1252" y="941"/>
                  <a:pt x="1226" y="966"/>
                  <a:pt x="1195" y="966"/>
                </a:cubicBezTo>
                <a:cubicBezTo>
                  <a:pt x="1138" y="966"/>
                  <a:pt x="1138" y="966"/>
                  <a:pt x="1138" y="966"/>
                </a:cubicBezTo>
                <a:cubicBezTo>
                  <a:pt x="1081" y="966"/>
                  <a:pt x="1081" y="966"/>
                  <a:pt x="1081" y="966"/>
                </a:cubicBezTo>
                <a:cubicBezTo>
                  <a:pt x="1050" y="966"/>
                  <a:pt x="1024" y="941"/>
                  <a:pt x="1024" y="910"/>
                </a:cubicBezTo>
                <a:cubicBezTo>
                  <a:pt x="1024" y="878"/>
                  <a:pt x="1050" y="853"/>
                  <a:pt x="1081" y="853"/>
                </a:cubicBezTo>
                <a:close/>
                <a:moveTo>
                  <a:pt x="1081" y="1251"/>
                </a:moveTo>
                <a:cubicBezTo>
                  <a:pt x="1138" y="1251"/>
                  <a:pt x="1138" y="1251"/>
                  <a:pt x="1138" y="1251"/>
                </a:cubicBezTo>
                <a:cubicBezTo>
                  <a:pt x="1195" y="1251"/>
                  <a:pt x="1195" y="1251"/>
                  <a:pt x="1195" y="1251"/>
                </a:cubicBezTo>
                <a:cubicBezTo>
                  <a:pt x="1226" y="1251"/>
                  <a:pt x="1252" y="1276"/>
                  <a:pt x="1252" y="1308"/>
                </a:cubicBezTo>
                <a:cubicBezTo>
                  <a:pt x="1252" y="1339"/>
                  <a:pt x="1226" y="1364"/>
                  <a:pt x="1195" y="1364"/>
                </a:cubicBezTo>
                <a:cubicBezTo>
                  <a:pt x="1138" y="1364"/>
                  <a:pt x="1138" y="1364"/>
                  <a:pt x="1138" y="1364"/>
                </a:cubicBezTo>
                <a:cubicBezTo>
                  <a:pt x="1081" y="1364"/>
                  <a:pt x="1081" y="1364"/>
                  <a:pt x="1081" y="1364"/>
                </a:cubicBezTo>
                <a:cubicBezTo>
                  <a:pt x="1050" y="1364"/>
                  <a:pt x="1024" y="1339"/>
                  <a:pt x="1024" y="1308"/>
                </a:cubicBezTo>
                <a:cubicBezTo>
                  <a:pt x="1024" y="1276"/>
                  <a:pt x="1050" y="1251"/>
                  <a:pt x="1081" y="1251"/>
                </a:cubicBezTo>
                <a:close/>
              </a:path>
            </a:pathLst>
          </a:custGeom>
          <a:solidFill>
            <a:srgbClr val="0860A8"/>
          </a:solidFill>
          <a:ln w="6350">
            <a:solidFill>
              <a:srgbClr val="0860A8"/>
            </a:solidFill>
            <a:miter lim="800000"/>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3B4BB30-EFA6-477F-B569-7E33B20A672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11" name="矩形 10">
            <a:extLst>
              <a:ext uri="{FF2B5EF4-FFF2-40B4-BE49-F238E27FC236}">
                <a16:creationId xmlns:a16="http://schemas.microsoft.com/office/drawing/2014/main" id="{D19FDFF9-0937-4F62-A6C3-C06B714DAEB2}"/>
              </a:ext>
            </a:extLst>
          </p:cNvPr>
          <p:cNvSpPr/>
          <p:nvPr/>
        </p:nvSpPr>
        <p:spPr>
          <a:xfrm>
            <a:off x="944382" y="765939"/>
            <a:ext cx="1569660" cy="369332"/>
          </a:xfrm>
          <a:prstGeom prst="rect">
            <a:avLst/>
          </a:prstGeom>
        </p:spPr>
        <p:txBody>
          <a:bodyPr wrap="none">
            <a:spAutoFit/>
          </a:bodyPr>
          <a:lstStyle/>
          <a:p>
            <a:r>
              <a:rPr lang="zh-CN" altLang="en-US" b="1">
                <a:solidFill>
                  <a:srgbClr val="0860A8"/>
                </a:solidFill>
                <a:latin typeface="微软雅黑" panose="020B0503020204020204" pitchFamily="34" charset="-122"/>
                <a:ea typeface="微软雅黑" panose="020B0503020204020204" pitchFamily="34" charset="-122"/>
              </a:rPr>
              <a:t>上海隆程国际</a:t>
            </a:r>
          </a:p>
        </p:txBody>
      </p:sp>
    </p:spTree>
    <p:extLst>
      <p:ext uri="{BB962C8B-B14F-4D97-AF65-F5344CB8AC3E}">
        <p14:creationId xmlns:p14="http://schemas.microsoft.com/office/powerpoint/2010/main" val="401977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1250" fill="hold"/>
                                        <p:tgtEl>
                                          <p:spTgt spid="6"/>
                                        </p:tgtEl>
                                        <p:attrNameLst>
                                          <p:attrName>ppt_w</p:attrName>
                                        </p:attrNameLst>
                                      </p:cBhvr>
                                      <p:tavLst>
                                        <p:tav tm="0">
                                          <p:val>
                                            <p:fltVal val="0"/>
                                          </p:val>
                                        </p:tav>
                                        <p:tav tm="100000">
                                          <p:val>
                                            <p:strVal val="#ppt_w"/>
                                          </p:val>
                                        </p:tav>
                                      </p:tavLst>
                                    </p:anim>
                                    <p:anim calcmode="lin" valueType="num">
                                      <p:cBhvr>
                                        <p:cTn id="11" dur="1250" fill="hold"/>
                                        <p:tgtEl>
                                          <p:spTgt spid="6"/>
                                        </p:tgtEl>
                                        <p:attrNameLst>
                                          <p:attrName>ppt_h</p:attrName>
                                        </p:attrNameLst>
                                      </p:cBhvr>
                                      <p:tavLst>
                                        <p:tav tm="0">
                                          <p:val>
                                            <p:fltVal val="0"/>
                                          </p:val>
                                        </p:tav>
                                        <p:tav tm="100000">
                                          <p:val>
                                            <p:strVal val="#ppt_h"/>
                                          </p:val>
                                        </p:tav>
                                      </p:tavLst>
                                    </p:anim>
                                    <p:animEffect transition="in" filter="fade">
                                      <p:cBhvr>
                                        <p:cTn id="12" dur="125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250"/>
                                        <p:tgtEl>
                                          <p:spTgt spid="4"/>
                                        </p:tgtEl>
                                      </p:cBhvr>
                                    </p:animEffect>
                                  </p:childTnLst>
                                </p:cTn>
                              </p:par>
                              <p:par>
                                <p:cTn id="16" presetID="63" presetClass="path" presetSubtype="0" fill="hold" grpId="1" nodeType="withEffect">
                                  <p:stCondLst>
                                    <p:cond delay="0"/>
                                  </p:stCondLst>
                                  <p:childTnLst>
                                    <p:animMotion origin="layout" path="M -2.08333E-7 4.81481E-6 L 0.08385 4.81481E-6 " pathEditMode="relative" rAng="0" ptsTypes="AA">
                                      <p:cBhvr>
                                        <p:cTn id="17" dur="1250" spd="-100000" fill="hold"/>
                                        <p:tgtEl>
                                          <p:spTgt spid="4"/>
                                        </p:tgtEl>
                                        <p:attrNameLst>
                                          <p:attrName>ppt_x</p:attrName>
                                          <p:attrName>ppt_y</p:attrName>
                                        </p:attrNameLst>
                                      </p:cBhvr>
                                      <p:rCtr x="4193" y="0"/>
                                    </p:animMotion>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25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250"/>
                                        <p:tgtEl>
                                          <p:spTgt spid="7"/>
                                        </p:tgtEl>
                                      </p:cBhvr>
                                    </p:animEffect>
                                  </p:childTnLst>
                                </p:cTn>
                              </p:par>
                              <p:par>
                                <p:cTn id="24" presetID="63" presetClass="path" presetSubtype="0" decel="50000" fill="hold" nodeType="withEffect">
                                  <p:stCondLst>
                                    <p:cond delay="0"/>
                                  </p:stCondLst>
                                  <p:childTnLst>
                                    <p:animMotion origin="layout" path="M -0.01562 3.7037E-7 L 0.11081 3.7037E-7 " pathEditMode="relative" rAng="0" ptsTypes="AA">
                                      <p:cBhvr>
                                        <p:cTn id="25" dur="1250" spd="-100000" fill="hold"/>
                                        <p:tgtEl>
                                          <p:spTgt spid="7"/>
                                        </p:tgtEl>
                                        <p:attrNameLst>
                                          <p:attrName>ppt_x</p:attrName>
                                          <p:attrName>ppt_y</p:attrName>
                                        </p:attrNameLst>
                                      </p:cBhvr>
                                      <p:rCtr x="6315" y="0"/>
                                    </p:animMotion>
                                  </p:childTnLst>
                                </p:cTn>
                              </p:par>
                              <p:par>
                                <p:cTn id="26" presetID="35" presetClass="path" presetSubtype="0" accel="50000" decel="50000" fill="hold" nodeType="withEffect">
                                  <p:stCondLst>
                                    <p:cond delay="0"/>
                                  </p:stCondLst>
                                  <p:childTnLst>
                                    <p:animMotion origin="layout" path="M -0.01562 3.7037E-7 L -2.29167E-6 3.7037E-7 " pathEditMode="relative" rAng="0" ptsTypes="AA">
                                      <p:cBhvr>
                                        <p:cTn id="27" dur="1250" fill="hold"/>
                                        <p:tgtEl>
                                          <p:spTgt spid="7"/>
                                        </p:tgtEl>
                                        <p:attrNameLst>
                                          <p:attrName>ppt_x</p:attrName>
                                          <p:attrName>ppt_y</p:attrName>
                                        </p:attrNameLst>
                                      </p:cBhvr>
                                      <p:rCtr x="781" y="0"/>
                                    </p:animMotion>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250"/>
                                        <p:tgtEl>
                                          <p:spTgt spid="10"/>
                                        </p:tgtEl>
                                      </p:cBhvr>
                                    </p:animEffect>
                                  </p:childTnLst>
                                </p:cTn>
                              </p:par>
                              <p:par>
                                <p:cTn id="31" presetID="35" presetClass="path" presetSubtype="0" decel="44000" fill="hold" grpId="1" nodeType="withEffect">
                                  <p:stCondLst>
                                    <p:cond delay="0"/>
                                  </p:stCondLst>
                                  <p:childTnLst>
                                    <p:animMotion origin="layout" path="M 3.54167E-6 -4.81481E-6 L 0.00013 0.09676 " pathEditMode="relative" rAng="0" ptsTypes="AA">
                                      <p:cBhvr>
                                        <p:cTn id="32" dur="1250" spd="-100000" fill="hold"/>
                                        <p:tgtEl>
                                          <p:spTgt spid="10"/>
                                        </p:tgtEl>
                                        <p:attrNameLst>
                                          <p:attrName>ppt_x</p:attrName>
                                          <p:attrName>ppt_y</p:attrName>
                                        </p:attrNameLst>
                                      </p:cBhvr>
                                      <p:rCtr x="0" y="4838"/>
                                    </p:animMotion>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5" grpId="0"/>
      <p:bldP spid="6" grpId="0" animBg="1"/>
      <p:bldP spid="10" grpId="0" animBg="1"/>
      <p:bldP spid="10" grpId="1"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286370-A634-4BA7-957D-1781E3F88C6D}"/>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669F5579-FDF2-403D-97E0-EA8F46665399}"/>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8687420E-E7D3-484D-A6EA-A57C653B611A}"/>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8E8367DA-0F19-418A-9F33-7314B7E3126B}"/>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B518BF26-E724-4DB6-9D5C-EE093869297F}"/>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061BFE82-C3BE-40E6-8AC4-0B04CD68D6CD}"/>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2F2CA4FC-55D3-492A-9BC8-B5B18D192094}"/>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5E2EE4B9-688D-46F9-9122-910A5E7A6799}"/>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5F4B8D17-9495-4FD3-B3B8-1B757A59277B}"/>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C1D3E04F-ADE6-448F-AC75-D2E7C957FCAA}"/>
              </a:ext>
            </a:extLst>
          </p:cNvPr>
          <p:cNvSpPr/>
          <p:nvPr/>
        </p:nvSpPr>
        <p:spPr>
          <a:xfrm>
            <a:off x="0" y="1349973"/>
            <a:ext cx="12192000" cy="48992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FDDD178-97EB-45EC-A380-66FF2063462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21" name="组合 20">
            <a:extLst>
              <a:ext uri="{FF2B5EF4-FFF2-40B4-BE49-F238E27FC236}">
                <a16:creationId xmlns:a16="http://schemas.microsoft.com/office/drawing/2014/main" id="{4CAE06D0-F013-4267-A788-7DE47B68B7E5}"/>
              </a:ext>
            </a:extLst>
          </p:cNvPr>
          <p:cNvGrpSpPr/>
          <p:nvPr/>
        </p:nvGrpSpPr>
        <p:grpSpPr>
          <a:xfrm>
            <a:off x="4818620" y="1662845"/>
            <a:ext cx="2445816" cy="565199"/>
            <a:chOff x="4818620" y="1662845"/>
            <a:chExt cx="2445816" cy="565199"/>
          </a:xfrm>
        </p:grpSpPr>
        <p:sp>
          <p:nvSpPr>
            <p:cNvPr id="17" name="矩形: 圆角 16">
              <a:extLst>
                <a:ext uri="{FF2B5EF4-FFF2-40B4-BE49-F238E27FC236}">
                  <a16:creationId xmlns:a16="http://schemas.microsoft.com/office/drawing/2014/main" id="{DABF3DB5-BF41-425E-91BB-D6A7A47671AB}"/>
                </a:ext>
              </a:extLst>
            </p:cNvPr>
            <p:cNvSpPr/>
            <p:nvPr/>
          </p:nvSpPr>
          <p:spPr>
            <a:xfrm>
              <a:off x="4818620" y="1662845"/>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DD57E92D-27D5-4026-8EC4-DBDC4900BE1D}"/>
                </a:ext>
              </a:extLst>
            </p:cNvPr>
            <p:cNvSpPr/>
            <p:nvPr/>
          </p:nvSpPr>
          <p:spPr>
            <a:xfrm>
              <a:off x="5080027" y="1753123"/>
              <a:ext cx="1868717" cy="369332"/>
            </a:xfrm>
            <a:prstGeom prst="rect">
              <a:avLst/>
            </a:prstGeom>
          </p:spPr>
          <p:txBody>
            <a:bodyPr wrap="none">
              <a:spAutoFit/>
            </a:bodyPr>
            <a:lstStyle/>
            <a:p>
              <a:pPr lvl="0" algn="ctr"/>
              <a:r>
                <a:rPr lang="en-US" altLang="zh-CN" b="1" kern="100">
                  <a:solidFill>
                    <a:schemeClr val="bg1"/>
                  </a:solidFill>
                  <a:latin typeface="微软雅黑" panose="020B0503020204020204" pitchFamily="34" charset="-122"/>
                  <a:ea typeface="微软雅黑" panose="020B0503020204020204" pitchFamily="34" charset="-122"/>
                </a:rPr>
                <a:t>Food category</a:t>
              </a:r>
              <a:endParaRPr lang="zh-CN" altLang="zh-CN" b="1" kern="10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6D38880B-BDEF-4773-A006-1E1A29D2E550}"/>
              </a:ext>
            </a:extLst>
          </p:cNvPr>
          <p:cNvGrpSpPr/>
          <p:nvPr/>
        </p:nvGrpSpPr>
        <p:grpSpPr>
          <a:xfrm>
            <a:off x="173053" y="2375073"/>
            <a:ext cx="7500787" cy="3496928"/>
            <a:chOff x="479801" y="2946449"/>
            <a:chExt cx="7500787" cy="3496928"/>
          </a:xfrm>
        </p:grpSpPr>
        <p:sp>
          <p:nvSpPr>
            <p:cNvPr id="14" name="矩形 13">
              <a:extLst>
                <a:ext uri="{FF2B5EF4-FFF2-40B4-BE49-F238E27FC236}">
                  <a16:creationId xmlns:a16="http://schemas.microsoft.com/office/drawing/2014/main" id="{94B0D9C1-E12D-4A65-95A9-946D5A5E500E}"/>
                </a:ext>
              </a:extLst>
            </p:cNvPr>
            <p:cNvSpPr/>
            <p:nvPr/>
          </p:nvSpPr>
          <p:spPr>
            <a:xfrm>
              <a:off x="510065" y="3452109"/>
              <a:ext cx="7470523" cy="2991268"/>
            </a:xfrm>
            <a:prstGeom prst="rect">
              <a:avLst/>
            </a:prstGeom>
          </p:spPr>
          <p:txBody>
            <a:bodyPr wrap="square">
              <a:spAutoFit/>
            </a:bodyPr>
            <a:lstStyle/>
            <a:p>
              <a:pPr algn="just">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Clearance time limit </a:t>
              </a:r>
              <a:r>
                <a:rPr lang="zh-CN" altLang="zh-CN" sz="1200" b="1" kern="100">
                  <a:solidFill>
                    <a:srgbClr val="0860A8"/>
                  </a:solidFill>
                  <a:latin typeface="微软雅黑" panose="020B0503020204020204" pitchFamily="34" charset="-122"/>
                  <a:ea typeface="微软雅黑" panose="020B0503020204020204" pitchFamily="34" charset="-122"/>
                </a:rPr>
                <a:t>：</a:t>
              </a:r>
              <a:r>
                <a:rPr lang="en-US" altLang="zh-CN" sz="1200" kern="100">
                  <a:latin typeface="微软雅黑" panose="020B0503020204020204" pitchFamily="34" charset="-122"/>
                  <a:ea typeface="微软雅黑" panose="020B0503020204020204" pitchFamily="34" charset="-122"/>
                </a:rPr>
                <a:t>2-3 days, but delivery upon arrival (excluding inspection, delivery, documents need to be provided one week in advance)</a:t>
              </a:r>
              <a:endParaRPr lang="zh-CN" altLang="zh-CN" sz="1200" kern="100">
                <a:latin typeface="微软雅黑" panose="020B0503020204020204" pitchFamily="34" charset="-122"/>
                <a:ea typeface="微软雅黑" panose="020B0503020204020204" pitchFamily="34" charset="-122"/>
              </a:endParaRPr>
            </a:p>
            <a:p>
              <a:pPr algn="just">
                <a:lnSpc>
                  <a:spcPct val="200000"/>
                </a:lnSpc>
                <a:spcAft>
                  <a:spcPts val="0"/>
                </a:spcAft>
              </a:pPr>
              <a:r>
                <a:rPr lang="en-US" altLang="zh-CN" sz="1200" b="1" kern="100">
                  <a:solidFill>
                    <a:srgbClr val="0860A8"/>
                  </a:solidFill>
                  <a:latin typeface="微软雅黑" panose="020B0503020204020204" pitchFamily="34" charset="-122"/>
                  <a:ea typeface="微软雅黑" panose="020B0503020204020204" pitchFamily="34" charset="-122"/>
                </a:rPr>
                <a:t>Additional documents are required outside the country </a:t>
              </a:r>
              <a:r>
                <a:rPr lang="zh-CN" altLang="zh-CN" sz="1200" b="1" kern="100">
                  <a:solidFill>
                    <a:srgbClr val="0860A8"/>
                  </a:solidFill>
                  <a:latin typeface="微软雅黑" panose="020B0503020204020204" pitchFamily="34" charset="-122"/>
                  <a:ea typeface="微软雅黑" panose="020B0503020204020204" pitchFamily="34" charset="-122"/>
                </a:rPr>
                <a:t>：</a:t>
              </a:r>
              <a:r>
                <a:rPr lang="en-US" altLang="zh-CN" sz="1200"/>
                <a:t>Motility test certificate, certificate of origin</a:t>
              </a:r>
            </a:p>
            <a:p>
              <a:pPr algn="just">
                <a:lnSpc>
                  <a:spcPct val="200000"/>
                </a:lnSpc>
                <a:spcAft>
                  <a:spcPts val="0"/>
                </a:spcAft>
              </a:pPr>
              <a:r>
                <a:rPr lang="en-US" altLang="zh-CN" sz="1200" b="1" kern="100">
                  <a:solidFill>
                    <a:srgbClr val="0860A8"/>
                  </a:solidFill>
                  <a:latin typeface="微软雅黑" panose="020B0503020204020204" pitchFamily="34" charset="-122"/>
                  <a:ea typeface="微软雅黑" panose="020B0503020204020204" pitchFamily="34" charset="-122"/>
                </a:rPr>
                <a:t>Additional documents are required in China </a:t>
              </a:r>
              <a:r>
                <a:rPr lang="zh-CN" altLang="zh-CN" sz="1200" b="1" kern="100">
                  <a:solidFill>
                    <a:srgbClr val="0860A8"/>
                  </a:solidFill>
                  <a:latin typeface="微软雅黑" panose="020B0503020204020204" pitchFamily="34" charset="-122"/>
                  <a:ea typeface="微软雅黑" panose="020B0503020204020204" pitchFamily="34" charset="-122"/>
                </a:rPr>
                <a:t>：</a:t>
              </a:r>
              <a:r>
                <a:rPr lang="en-US" altLang="zh-CN" sz="1200" kern="100">
                  <a:latin typeface="微软雅黑" panose="020B0503020204020204" pitchFamily="34" charset="-122"/>
                  <a:ea typeface="微软雅黑" panose="020B0503020204020204" pitchFamily="34" charset="-122"/>
                </a:rPr>
                <a:t> Verification slip (the company to the commodity inspection bureau record quantity, can be greater than the imported quantity)</a:t>
              </a:r>
              <a:endParaRPr lang="zh-CN" altLang="zh-CN" sz="1200" kern="100">
                <a:latin typeface="微软雅黑" panose="020B0503020204020204" pitchFamily="34" charset="-122"/>
                <a:ea typeface="微软雅黑" panose="020B0503020204020204" pitchFamily="34" charset="-122"/>
              </a:endParaRPr>
            </a:p>
            <a:p>
              <a:pPr algn="just">
                <a:lnSpc>
                  <a:spcPct val="200000"/>
                </a:lnSpc>
                <a:spcAft>
                  <a:spcPts val="0"/>
                </a:spcAft>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zh-CN" sz="1200" b="1" kern="100">
                  <a:solidFill>
                    <a:srgbClr val="0860A8"/>
                  </a:solidFill>
                  <a:latin typeface="微软雅黑" panose="020B0503020204020204" pitchFamily="34" charset="-122"/>
                  <a:ea typeface="微软雅黑" panose="020B0503020204020204" pitchFamily="34" charset="-122"/>
                </a:rPr>
                <a:t>：</a:t>
              </a:r>
              <a:r>
                <a:rPr lang="zh-CN" altLang="zh-CN" sz="1200" kern="100">
                  <a:latin typeface="微软雅黑" panose="020B0503020204020204" pitchFamily="34" charset="-122"/>
                  <a:ea typeface="微软雅黑" panose="020B0503020204020204" pitchFamily="34" charset="-122"/>
                </a:rPr>
                <a:t>①</a:t>
              </a:r>
              <a:r>
                <a:rPr lang="en-US" altLang="zh-CN" sz="1200" kern="100">
                  <a:latin typeface="微软雅黑" panose="020B0503020204020204" pitchFamily="34" charset="-122"/>
                  <a:ea typeface="微软雅黑" panose="020B0503020204020204" pitchFamily="34" charset="-122"/>
                </a:rPr>
                <a:t> refrigerator </a:t>
              </a:r>
              <a:endParaRPr lang="zh-CN" altLang="zh-CN" sz="1200" kern="100">
                <a:latin typeface="微软雅黑" panose="020B0503020204020204" pitchFamily="34" charset="-122"/>
                <a:ea typeface="微软雅黑" panose="020B0503020204020204" pitchFamily="34" charset="-122"/>
              </a:endParaRPr>
            </a:p>
            <a:p>
              <a:pPr indent="342900" algn="just">
                <a:lnSpc>
                  <a:spcPct val="200000"/>
                </a:lnSpc>
                <a:spcAft>
                  <a:spcPts val="0"/>
                </a:spcAft>
              </a:pPr>
              <a:r>
                <a:rPr lang="en-US" altLang="zh-CN" sz="1200" kern="100">
                  <a:latin typeface="微软雅黑" panose="020B0503020204020204" pitchFamily="34" charset="-122"/>
                  <a:ea typeface="微软雅黑" panose="020B0503020204020204" pitchFamily="34" charset="-122"/>
                </a:rPr>
                <a:t>      	  </a:t>
              </a:r>
              <a:r>
                <a:rPr lang="zh-CN" altLang="zh-CN" sz="1200" kern="100">
                  <a:latin typeface="微软雅黑" panose="020B0503020204020204" pitchFamily="34" charset="-122"/>
                  <a:ea typeface="微软雅黑" panose="020B0503020204020204" pitchFamily="34" charset="-122"/>
                </a:rPr>
                <a:t>②</a:t>
              </a:r>
              <a:r>
                <a:rPr lang="en-US" altLang="zh-CN" sz="1200" kern="100">
                  <a:latin typeface="微软雅黑" panose="020B0503020204020204" pitchFamily="34" charset="-122"/>
                  <a:ea typeface="微软雅黑" panose="020B0503020204020204" pitchFamily="34" charset="-122"/>
                </a:rPr>
                <a:t> Customs clearance should be fast (seasonally limited market competition) </a:t>
              </a:r>
              <a:endParaRPr lang="zh-CN" altLang="zh-CN" sz="1200" kern="100">
                <a:latin typeface="微软雅黑" panose="020B0503020204020204" pitchFamily="34" charset="-122"/>
                <a:ea typeface="微软雅黑" panose="020B0503020204020204" pitchFamily="34" charset="-122"/>
              </a:endParaRPr>
            </a:p>
            <a:p>
              <a:pPr indent="342900" algn="just">
                <a:lnSpc>
                  <a:spcPct val="200000"/>
                </a:lnSpc>
                <a:spcAft>
                  <a:spcPts val="0"/>
                </a:spcAft>
              </a:pPr>
              <a:r>
                <a:rPr lang="en-US" altLang="zh-CN" sz="1200" kern="100">
                  <a:latin typeface="微软雅黑" panose="020B0503020204020204" pitchFamily="34" charset="-122"/>
                  <a:ea typeface="微软雅黑" panose="020B0503020204020204" pitchFamily="34" charset="-122"/>
                </a:rPr>
                <a:t>      	  </a:t>
              </a:r>
              <a:r>
                <a:rPr lang="zh-CN" altLang="zh-CN" sz="1200" kern="100">
                  <a:latin typeface="微软雅黑" panose="020B0503020204020204" pitchFamily="34" charset="-122"/>
                  <a:ea typeface="微软雅黑" panose="020B0503020204020204" pitchFamily="34" charset="-122"/>
                </a:rPr>
                <a:t>③</a:t>
              </a:r>
              <a:r>
                <a:rPr lang="en-US" altLang="zh-CN" sz="1200" kern="100">
                  <a:latin typeface="微软雅黑" panose="020B0503020204020204" pitchFamily="34" charset="-122"/>
                  <a:ea typeface="微软雅黑" panose="020B0503020204020204" pitchFamily="34" charset="-122"/>
                </a:rPr>
                <a:t> Issue the commodity inspection certificate </a:t>
              </a:r>
              <a:endParaRPr lang="zh-CN" altLang="zh-CN" sz="1200" kern="100">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11080FB-405E-4574-9E31-2D50CBF4E24B}"/>
                </a:ext>
              </a:extLst>
            </p:cNvPr>
            <p:cNvSpPr/>
            <p:nvPr/>
          </p:nvSpPr>
          <p:spPr>
            <a:xfrm>
              <a:off x="510066" y="2946449"/>
              <a:ext cx="4615302"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B436418-5561-45E5-B9A5-1D55ABC15A56}"/>
                </a:ext>
              </a:extLst>
            </p:cNvPr>
            <p:cNvSpPr/>
            <p:nvPr/>
          </p:nvSpPr>
          <p:spPr>
            <a:xfrm>
              <a:off x="479801" y="2991005"/>
              <a:ext cx="4615302" cy="377411"/>
            </a:xfrm>
            <a:prstGeom prst="rect">
              <a:avLst/>
            </a:prstGeom>
          </p:spPr>
          <p:txBody>
            <a:bodyPr wrap="none">
              <a:spAutoFit/>
            </a:bodyPr>
            <a:lstStyle/>
            <a:p>
              <a:pPr marL="342900" lvl="0" indent="-342900" algn="just">
                <a:lnSpc>
                  <a:spcPct val="150000"/>
                </a:lnSpc>
                <a:buFont typeface="+mj-lt"/>
                <a:buAutoNum type="arabicPeriod"/>
              </a:pPr>
              <a:r>
                <a:rPr lang="en-US" altLang="zh-CN" sz="1400" b="1" kern="100">
                  <a:solidFill>
                    <a:schemeClr val="bg1"/>
                  </a:solidFill>
                  <a:latin typeface="微软雅黑" panose="020B0503020204020204" pitchFamily="34" charset="-122"/>
                  <a:ea typeface="微软雅黑" panose="020B0503020204020204" pitchFamily="34" charset="-122"/>
                </a:rPr>
                <a:t>Product name: Banana </a:t>
              </a:r>
              <a:r>
                <a:rPr lang="zh-CN" altLang="zh-CN"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HS CODE 08039000</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grpSp>
      <p:cxnSp>
        <p:nvCxnSpPr>
          <p:cNvPr id="23" name="直接连接符 22">
            <a:extLst>
              <a:ext uri="{FF2B5EF4-FFF2-40B4-BE49-F238E27FC236}">
                <a16:creationId xmlns:a16="http://schemas.microsoft.com/office/drawing/2014/main" id="{D65EE35A-B7EB-4CEE-AE40-56FA7FDB1B48}"/>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矩形 23"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9C9BA103-C512-4C58-99E7-AF4FCC03520B}"/>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5" name="直接连接符 24">
            <a:extLst>
              <a:ext uri="{FF2B5EF4-FFF2-40B4-BE49-F238E27FC236}">
                <a16:creationId xmlns:a16="http://schemas.microsoft.com/office/drawing/2014/main" id="{64D0CF16-6D1F-4196-8EF6-25F544E25F2F}"/>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E9C986EE-D0B9-E297-07DB-7DE35954F9D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37" b="100000" l="293" r="100000"/>
                    </a14:imgEffect>
                  </a14:imgLayer>
                </a14:imgProps>
              </a:ext>
              <a:ext uri="{28A0092B-C50C-407E-A947-70E740481C1C}">
                <a14:useLocalDpi xmlns:a14="http://schemas.microsoft.com/office/drawing/2010/main" val="0"/>
              </a:ext>
            </a:extLst>
          </a:blip>
          <a:stretch>
            <a:fillRect/>
          </a:stretch>
        </p:blipFill>
        <p:spPr>
          <a:xfrm>
            <a:off x="8172421" y="2629862"/>
            <a:ext cx="3418483" cy="2820916"/>
          </a:xfrm>
          <a:prstGeom prst="rect">
            <a:avLst/>
          </a:prstGeom>
        </p:spPr>
      </p:pic>
    </p:spTree>
    <p:extLst>
      <p:ext uri="{BB962C8B-B14F-4D97-AF65-F5344CB8AC3E}">
        <p14:creationId xmlns:p14="http://schemas.microsoft.com/office/powerpoint/2010/main" val="6186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2BB625-75B3-42F6-855D-D05E09D1971C}"/>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F3C03EA7-6460-409A-8329-6EF9373E191F}"/>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05ED36C2-1054-43CD-A3AB-65BBABD54B3F}"/>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5592D520-848E-4ED8-BD81-52DBFCF61B2D}"/>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9225194E-90DE-4817-9B21-51CC7D2309D6}"/>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FB8E30A1-D076-46C3-AAA5-8E92EB3BFA2A}"/>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D8773BC7-C27B-4981-A79A-4B6BE1FB6A28}"/>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39D942C7-F593-435E-A8E9-DAC29807918C}"/>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DDE9BE50-3FC0-491C-9EAE-1AD935822BFF}"/>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BADF9D90-F474-4D47-A123-28E9A9D1A9A3}"/>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989EB60-9CB2-4A86-BAF6-BF0088DF940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14" name="组合 13">
            <a:extLst>
              <a:ext uri="{FF2B5EF4-FFF2-40B4-BE49-F238E27FC236}">
                <a16:creationId xmlns:a16="http://schemas.microsoft.com/office/drawing/2014/main" id="{C244A742-3F52-4BBB-B5EC-B2B7D4614A9A}"/>
              </a:ext>
            </a:extLst>
          </p:cNvPr>
          <p:cNvGrpSpPr/>
          <p:nvPr/>
        </p:nvGrpSpPr>
        <p:grpSpPr>
          <a:xfrm>
            <a:off x="4667250" y="1657350"/>
            <a:ext cx="2952750" cy="565199"/>
            <a:chOff x="4667250" y="1657350"/>
            <a:chExt cx="2952750" cy="565199"/>
          </a:xfrm>
        </p:grpSpPr>
        <p:sp>
          <p:nvSpPr>
            <p:cNvPr id="15" name="矩形: 圆角 14">
              <a:extLst>
                <a:ext uri="{FF2B5EF4-FFF2-40B4-BE49-F238E27FC236}">
                  <a16:creationId xmlns:a16="http://schemas.microsoft.com/office/drawing/2014/main" id="{5652C5F3-FC1A-495B-81BA-4B24A96EECB3}"/>
                </a:ext>
              </a:extLst>
            </p:cNvPr>
            <p:cNvSpPr/>
            <p:nvPr/>
          </p:nvSpPr>
          <p:spPr>
            <a:xfrm>
              <a:off x="4667250" y="1657350"/>
              <a:ext cx="2952750"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8861E63-E419-436B-AC3D-928044263F83}"/>
                </a:ext>
              </a:extLst>
            </p:cNvPr>
            <p:cNvSpPr/>
            <p:nvPr/>
          </p:nvSpPr>
          <p:spPr>
            <a:xfrm>
              <a:off x="4773000" y="1738015"/>
              <a:ext cx="2749471" cy="400110"/>
            </a:xfrm>
            <a:prstGeom prst="rect">
              <a:avLst/>
            </a:prstGeom>
          </p:spPr>
          <p:txBody>
            <a:bodyPr wrap="none">
              <a:spAutoFit/>
            </a:bodyPr>
            <a:lstStyle/>
            <a:p>
              <a:pPr lvl="0" algn="just"/>
              <a:r>
                <a:rPr lang="zh-CN" altLang="en-US" sz="2000" b="1" kern="100">
                  <a:solidFill>
                    <a:schemeClr val="bg1"/>
                  </a:solidFill>
                  <a:latin typeface="微软雅黑" panose="020B0503020204020204" pitchFamily="34" charset="-122"/>
                  <a:ea typeface="微软雅黑" panose="020B0503020204020204" pitchFamily="34" charset="-122"/>
                </a:rPr>
                <a:t>二、服装成衣及面料类</a:t>
              </a:r>
              <a:endParaRPr lang="zh-CN" altLang="zh-CN" sz="2800" b="1" kern="10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AA9BF18E-B391-4065-BC5A-CA30976879FE}"/>
              </a:ext>
            </a:extLst>
          </p:cNvPr>
          <p:cNvGrpSpPr/>
          <p:nvPr/>
        </p:nvGrpSpPr>
        <p:grpSpPr>
          <a:xfrm>
            <a:off x="491795" y="2638623"/>
            <a:ext cx="7128205" cy="3597195"/>
            <a:chOff x="491795" y="2638623"/>
            <a:chExt cx="7128205" cy="3597195"/>
          </a:xfrm>
        </p:grpSpPr>
        <p:grpSp>
          <p:nvGrpSpPr>
            <p:cNvPr id="17" name="组合 16">
              <a:extLst>
                <a:ext uri="{FF2B5EF4-FFF2-40B4-BE49-F238E27FC236}">
                  <a16:creationId xmlns:a16="http://schemas.microsoft.com/office/drawing/2014/main" id="{4F057B23-A9F1-45B5-AD76-0B41C35426DA}"/>
                </a:ext>
              </a:extLst>
            </p:cNvPr>
            <p:cNvGrpSpPr/>
            <p:nvPr/>
          </p:nvGrpSpPr>
          <p:grpSpPr>
            <a:xfrm>
              <a:off x="510065" y="2638623"/>
              <a:ext cx="6643540" cy="926878"/>
              <a:chOff x="510065" y="2943423"/>
              <a:chExt cx="6643540" cy="926878"/>
            </a:xfrm>
          </p:grpSpPr>
          <p:sp>
            <p:nvSpPr>
              <p:cNvPr id="18" name="矩形 17">
                <a:extLst>
                  <a:ext uri="{FF2B5EF4-FFF2-40B4-BE49-F238E27FC236}">
                    <a16:creationId xmlns:a16="http://schemas.microsoft.com/office/drawing/2014/main" id="{B1E34C0E-0CFA-4B08-96F9-F887C459DDA8}"/>
                  </a:ext>
                </a:extLst>
              </p:cNvPr>
              <p:cNvSpPr/>
              <p:nvPr/>
            </p:nvSpPr>
            <p:spPr>
              <a:xfrm>
                <a:off x="510066" y="3452110"/>
                <a:ext cx="6470452" cy="418191"/>
              </a:xfrm>
              <a:prstGeom prst="rect">
                <a:avLst/>
              </a:prstGeom>
            </p:spPr>
            <p:txBody>
              <a:bodyPr wrap="square">
                <a:spAutoFit/>
              </a:bodyPr>
              <a:lstStyle/>
              <a:p>
                <a:pPr algn="just">
                  <a:lnSpc>
                    <a:spcPct val="150000"/>
                  </a:lnSpc>
                </a:pPr>
                <a:r>
                  <a:rPr lang="zh-CN" altLang="en-US" sz="1600" b="1" kern="100">
                    <a:solidFill>
                      <a:srgbClr val="0860A8"/>
                    </a:solidFill>
                    <a:latin typeface="微软雅黑" panose="020B0503020204020204" pitchFamily="34" charset="-122"/>
                    <a:ea typeface="微软雅黑" panose="020B0503020204020204" pitchFamily="34" charset="-122"/>
                  </a:rPr>
                  <a:t>特质：</a:t>
                </a:r>
                <a:r>
                  <a:rPr lang="zh-CN" altLang="en-US" sz="1400" kern="100">
                    <a:latin typeface="微软雅黑" panose="020B0503020204020204" pitchFamily="34" charset="-122"/>
                    <a:ea typeface="微软雅黑" panose="020B0503020204020204" pitchFamily="34" charset="-122"/>
                  </a:rPr>
                  <a:t>入库居多，仓储占面积较大，卸货时间慢。</a:t>
                </a:r>
                <a:endParaRPr lang="zh-CN" altLang="zh-CN" kern="100">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B7FFE980-F8B3-4214-ABB9-DB986F34E657}"/>
                  </a:ext>
                </a:extLst>
              </p:cNvPr>
              <p:cNvSpPr/>
              <p:nvPr/>
            </p:nvSpPr>
            <p:spPr>
              <a:xfrm>
                <a:off x="510065" y="2946449"/>
                <a:ext cx="6643540"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24A10A3-3848-4346-9135-6E079D9614F6}"/>
                  </a:ext>
                </a:extLst>
              </p:cNvPr>
              <p:cNvSpPr/>
              <p:nvPr/>
            </p:nvSpPr>
            <p:spPr>
              <a:xfrm>
                <a:off x="809408" y="2943423"/>
                <a:ext cx="4131259" cy="418191"/>
              </a:xfrm>
              <a:prstGeom prst="rect">
                <a:avLst/>
              </a:prstGeom>
            </p:spPr>
            <p:txBody>
              <a:bodyPr wrap="none">
                <a:spAutoFit/>
              </a:bodyPr>
              <a:lstStyle/>
              <a:p>
                <a:pPr lvl="0" algn="just">
                  <a:lnSpc>
                    <a:spcPct val="150000"/>
                  </a:lnSpc>
                </a:pPr>
                <a:r>
                  <a:rPr lang="en-US" altLang="zh-CN" sz="1600" b="1" kern="100">
                    <a:solidFill>
                      <a:schemeClr val="bg1"/>
                    </a:solidFill>
                    <a:latin typeface="微软雅黑" panose="020B0503020204020204" pitchFamily="34" charset="-122"/>
                    <a:ea typeface="微软雅黑" panose="020B0503020204020204" pitchFamily="34" charset="-122"/>
                  </a:rPr>
                  <a:t>1.</a:t>
                </a:r>
                <a:r>
                  <a:rPr lang="zh-CN" altLang="en-US" sz="1600" b="1" kern="100">
                    <a:solidFill>
                      <a:schemeClr val="bg1"/>
                    </a:solidFill>
                    <a:latin typeface="微软雅黑" panose="020B0503020204020204" pitchFamily="34" charset="-122"/>
                    <a:ea typeface="微软雅黑" panose="020B0503020204020204" pitchFamily="34" charset="-122"/>
                  </a:rPr>
                  <a:t>品名：单纱</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棉纱</a:t>
                </a:r>
                <a:r>
                  <a:rPr lang="en-US" altLang="zh-CN" sz="1600" b="1" kern="100">
                    <a:solidFill>
                      <a:schemeClr val="bg1"/>
                    </a:solidFill>
                    <a:latin typeface="微软雅黑" panose="020B0503020204020204" pitchFamily="34" charset="-122"/>
                    <a:ea typeface="微软雅黑" panose="020B0503020204020204" pitchFamily="34" charset="-122"/>
                  </a:rPr>
                  <a:t>(HS:5205/5206/5207)</a:t>
                </a:r>
                <a:endParaRPr lang="zh-CN" altLang="zh-CN" sz="2000" b="1" kern="10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F7312F7C-3D5C-4C5C-8661-339FC5482547}"/>
                </a:ext>
              </a:extLst>
            </p:cNvPr>
            <p:cNvGrpSpPr/>
            <p:nvPr/>
          </p:nvGrpSpPr>
          <p:grpSpPr>
            <a:xfrm>
              <a:off x="491795" y="3738446"/>
              <a:ext cx="7128205" cy="1333901"/>
              <a:chOff x="510065" y="2946449"/>
              <a:chExt cx="7128205" cy="1333901"/>
            </a:xfrm>
          </p:grpSpPr>
          <p:sp>
            <p:nvSpPr>
              <p:cNvPr id="22" name="矩形 21">
                <a:extLst>
                  <a:ext uri="{FF2B5EF4-FFF2-40B4-BE49-F238E27FC236}">
                    <a16:creationId xmlns:a16="http://schemas.microsoft.com/office/drawing/2014/main" id="{0C38718E-2940-4C99-AC4A-860771C2AB13}"/>
                  </a:ext>
                </a:extLst>
              </p:cNvPr>
              <p:cNvSpPr/>
              <p:nvPr/>
            </p:nvSpPr>
            <p:spPr>
              <a:xfrm>
                <a:off x="510066" y="3452110"/>
                <a:ext cx="7128204" cy="828240"/>
              </a:xfrm>
              <a:prstGeom prst="rect">
                <a:avLst/>
              </a:prstGeom>
            </p:spPr>
            <p:txBody>
              <a:bodyPr wrap="square">
                <a:spAutoFit/>
              </a:bodyPr>
              <a:lstStyle/>
              <a:p>
                <a:pPr algn="just">
                  <a:lnSpc>
                    <a:spcPct val="150000"/>
                  </a:lnSpc>
                </a:pPr>
                <a:r>
                  <a:rPr lang="zh-CN" altLang="zh-CN" sz="1600" b="1" kern="100">
                    <a:solidFill>
                      <a:srgbClr val="0860A8"/>
                    </a:solidFill>
                    <a:latin typeface="微软雅黑" panose="020B0503020204020204" pitchFamily="34" charset="-122"/>
                    <a:ea typeface="微软雅黑" panose="020B0503020204020204" pitchFamily="34" charset="-122"/>
                  </a:rPr>
                  <a:t>特质</a:t>
                </a:r>
                <a:r>
                  <a:rPr lang="zh-CN" altLang="en-US" sz="1600" b="1" kern="100">
                    <a:solidFill>
                      <a:srgbClr val="0860A8"/>
                    </a:solidFill>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境外服装标签基本不合规，需动检查验时重新贴标</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法检货</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需出具检验证书居多</a:t>
                </a:r>
                <a:r>
                  <a:rPr lang="en-US" altLang="zh-CN" sz="1400">
                    <a:latin typeface="微软雅黑" panose="020B0503020204020204" pitchFamily="34" charset="-122"/>
                    <a:ea typeface="微软雅黑" panose="020B0503020204020204" pitchFamily="34" charset="-122"/>
                  </a:rPr>
                  <a:t>)</a:t>
                </a:r>
                <a:endParaRPr lang="zh-CN" altLang="zh-CN" sz="1400">
                  <a:latin typeface="微软雅黑" panose="020B0503020204020204" pitchFamily="34" charset="-122"/>
                  <a:ea typeface="微软雅黑" panose="020B0503020204020204" pitchFamily="34" charset="-122"/>
                </a:endParaRPr>
              </a:p>
              <a:p>
                <a:pPr algn="just">
                  <a:lnSpc>
                    <a:spcPct val="150000"/>
                  </a:lnSpc>
                </a:pPr>
                <a:endParaRPr lang="zh-CN" altLang="zh-CN" kern="100">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7D8CD24-00C3-45FB-ADA8-F5437675FC6A}"/>
                  </a:ext>
                </a:extLst>
              </p:cNvPr>
              <p:cNvSpPr/>
              <p:nvPr/>
            </p:nvSpPr>
            <p:spPr>
              <a:xfrm>
                <a:off x="510065" y="2946449"/>
                <a:ext cx="6661810"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7AA6B75-07AF-4B33-A1B4-9794882DFAFB}"/>
                  </a:ext>
                </a:extLst>
              </p:cNvPr>
              <p:cNvSpPr/>
              <p:nvPr/>
            </p:nvSpPr>
            <p:spPr>
              <a:xfrm>
                <a:off x="528335" y="2962652"/>
                <a:ext cx="6356227" cy="418191"/>
              </a:xfrm>
              <a:prstGeom prst="rect">
                <a:avLst/>
              </a:prstGeom>
            </p:spPr>
            <p:txBody>
              <a:bodyPr wrap="none">
                <a:spAutoFit/>
              </a:bodyPr>
              <a:lstStyle/>
              <a:p>
                <a:pPr lvl="0" algn="just">
                  <a:lnSpc>
                    <a:spcPct val="150000"/>
                  </a:lnSpc>
                </a:pPr>
                <a:r>
                  <a:rPr lang="en-US" altLang="zh-CN" sz="1600" b="1" kern="100">
                    <a:solidFill>
                      <a:schemeClr val="bg1"/>
                    </a:solidFill>
                    <a:latin typeface="微软雅黑" panose="020B0503020204020204" pitchFamily="34" charset="-122"/>
                    <a:ea typeface="微软雅黑" panose="020B0503020204020204" pitchFamily="34" charset="-122"/>
                  </a:rPr>
                  <a:t>2</a:t>
                </a:r>
                <a:r>
                  <a:rPr lang="zh-CN" altLang="en-US" sz="1600" b="1" kern="100">
                    <a:solidFill>
                      <a:schemeClr val="bg1"/>
                    </a:solidFill>
                    <a:latin typeface="微软雅黑" panose="020B0503020204020204" pitchFamily="34" charset="-122"/>
                    <a:ea typeface="微软雅黑" panose="020B0503020204020204" pitchFamily="34" charset="-122"/>
                  </a:rPr>
                  <a:t>、品名：服装</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女</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男士上衣，外套，裤子等</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婴儿服装</a:t>
                </a:r>
                <a:r>
                  <a:rPr lang="en-US" altLang="zh-CN" sz="1600" b="1" kern="100">
                    <a:solidFill>
                      <a:schemeClr val="bg1"/>
                    </a:solidFill>
                    <a:latin typeface="微软雅黑" panose="020B0503020204020204" pitchFamily="34" charset="-122"/>
                    <a:ea typeface="微软雅黑" panose="020B0503020204020204" pitchFamily="34" charset="-122"/>
                  </a:rPr>
                  <a:t>)(61</a:t>
                </a:r>
                <a:r>
                  <a:rPr lang="zh-CN" altLang="en-US" sz="1600" b="1" kern="100">
                    <a:solidFill>
                      <a:schemeClr val="bg1"/>
                    </a:solidFill>
                    <a:latin typeface="微软雅黑" panose="020B0503020204020204" pitchFamily="34" charset="-122"/>
                    <a:ea typeface="微软雅黑" panose="020B0503020204020204" pitchFamily="34" charset="-122"/>
                  </a:rPr>
                  <a:t>章</a:t>
                </a:r>
                <a:r>
                  <a:rPr lang="en-US" altLang="zh-CN" sz="1600" b="1" kern="100">
                    <a:solidFill>
                      <a:schemeClr val="bg1"/>
                    </a:solidFill>
                    <a:latin typeface="微软雅黑" panose="020B0503020204020204" pitchFamily="34" charset="-122"/>
                    <a:ea typeface="微软雅黑" panose="020B0503020204020204" pitchFamily="34" charset="-122"/>
                  </a:rPr>
                  <a:t>/62</a:t>
                </a:r>
                <a:r>
                  <a:rPr lang="zh-CN" altLang="en-US" sz="1600" b="1" kern="100">
                    <a:solidFill>
                      <a:schemeClr val="bg1"/>
                    </a:solidFill>
                    <a:latin typeface="微软雅黑" panose="020B0503020204020204" pitchFamily="34" charset="-122"/>
                    <a:ea typeface="微软雅黑" panose="020B0503020204020204" pitchFamily="34" charset="-122"/>
                  </a:rPr>
                  <a:t>章</a:t>
                </a:r>
                <a:r>
                  <a:rPr lang="en-US" altLang="zh-CN" sz="1600" b="1" kern="100">
                    <a:solidFill>
                      <a:schemeClr val="bg1"/>
                    </a:solidFill>
                    <a:latin typeface="微软雅黑" panose="020B0503020204020204" pitchFamily="34" charset="-122"/>
                    <a:ea typeface="微软雅黑" panose="020B0503020204020204" pitchFamily="34" charset="-122"/>
                  </a:rPr>
                  <a:t>)</a:t>
                </a:r>
                <a:endParaRPr lang="zh-CN" altLang="zh-CN" sz="2000" b="1" kern="100">
                  <a:solidFill>
                    <a:schemeClr val="bg1"/>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C533045E-AB83-419F-BAE0-DB025F9551B9}"/>
                </a:ext>
              </a:extLst>
            </p:cNvPr>
            <p:cNvGrpSpPr/>
            <p:nvPr/>
          </p:nvGrpSpPr>
          <p:grpSpPr>
            <a:xfrm>
              <a:off x="510065" y="4901917"/>
              <a:ext cx="6643540" cy="1333901"/>
              <a:chOff x="510065" y="2946449"/>
              <a:chExt cx="6643540" cy="1333901"/>
            </a:xfrm>
          </p:grpSpPr>
          <p:sp>
            <p:nvSpPr>
              <p:cNvPr id="26" name="矩形 25">
                <a:extLst>
                  <a:ext uri="{FF2B5EF4-FFF2-40B4-BE49-F238E27FC236}">
                    <a16:creationId xmlns:a16="http://schemas.microsoft.com/office/drawing/2014/main" id="{C0740358-05BB-4478-BF08-4AB69E6718CD}"/>
                  </a:ext>
                </a:extLst>
              </p:cNvPr>
              <p:cNvSpPr/>
              <p:nvPr/>
            </p:nvSpPr>
            <p:spPr>
              <a:xfrm>
                <a:off x="510066" y="3452110"/>
                <a:ext cx="6470452" cy="828240"/>
              </a:xfrm>
              <a:prstGeom prst="rect">
                <a:avLst/>
              </a:prstGeom>
            </p:spPr>
            <p:txBody>
              <a:bodyPr wrap="square">
                <a:spAutoFit/>
              </a:bodyPr>
              <a:lstStyle/>
              <a:p>
                <a:pPr algn="just">
                  <a:lnSpc>
                    <a:spcPct val="150000"/>
                  </a:lnSpc>
                </a:pPr>
                <a:r>
                  <a:rPr lang="zh-CN" altLang="zh-CN" sz="1600" b="1" kern="100">
                    <a:solidFill>
                      <a:srgbClr val="0860A8"/>
                    </a:solidFill>
                    <a:latin typeface="微软雅黑" panose="020B0503020204020204" pitchFamily="34" charset="-122"/>
                    <a:ea typeface="微软雅黑" panose="020B0503020204020204" pitchFamily="34" charset="-122"/>
                  </a:rPr>
                  <a:t>特质：</a:t>
                </a:r>
                <a:r>
                  <a:rPr lang="zh-CN" altLang="zh-CN" sz="1400">
                    <a:latin typeface="微软雅黑" panose="020B0503020204020204" pitchFamily="34" charset="-122"/>
                    <a:ea typeface="微软雅黑" panose="020B0503020204020204" pitchFamily="34" charset="-122"/>
                  </a:rPr>
                  <a:t>由于专业鞋靴关税较高</a:t>
                </a:r>
                <a:r>
                  <a:rPr lang="en-US" altLang="zh-CN" sz="1400">
                    <a:latin typeface="微软雅黑" panose="020B0503020204020204" pitchFamily="34" charset="-122"/>
                    <a:ea typeface="微软雅黑" panose="020B0503020204020204" pitchFamily="34" charset="-122"/>
                  </a:rPr>
                  <a:t>24%</a:t>
                </a:r>
                <a:r>
                  <a:rPr lang="zh-CN" altLang="zh-CN" sz="1400">
                    <a:latin typeface="微软雅黑" panose="020B0503020204020204" pitchFamily="34" charset="-122"/>
                    <a:ea typeface="微软雅黑" panose="020B0503020204020204" pitchFamily="34" charset="-122"/>
                  </a:rPr>
                  <a:t>，一般都会境外办理协定税率产地证</a:t>
                </a:r>
              </a:p>
              <a:p>
                <a:pPr algn="just">
                  <a:lnSpc>
                    <a:spcPct val="150000"/>
                  </a:lnSpc>
                </a:pPr>
                <a:endParaRPr lang="zh-CN" altLang="zh-CN" kern="100">
                  <a:effectLst/>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BCE20D3-642D-463B-AEB7-B7B836CBC3BE}"/>
                  </a:ext>
                </a:extLst>
              </p:cNvPr>
              <p:cNvSpPr/>
              <p:nvPr/>
            </p:nvSpPr>
            <p:spPr>
              <a:xfrm>
                <a:off x="510065" y="2946449"/>
                <a:ext cx="6643540"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5C32B63-9A76-4D9F-9D7D-1E233D30A0D2}"/>
                  </a:ext>
                </a:extLst>
              </p:cNvPr>
              <p:cNvSpPr/>
              <p:nvPr/>
            </p:nvSpPr>
            <p:spPr>
              <a:xfrm>
                <a:off x="531279" y="2960703"/>
                <a:ext cx="6622326" cy="418191"/>
              </a:xfrm>
              <a:prstGeom prst="rect">
                <a:avLst/>
              </a:prstGeom>
            </p:spPr>
            <p:txBody>
              <a:bodyPr wrap="none">
                <a:spAutoFit/>
              </a:bodyPr>
              <a:lstStyle/>
              <a:p>
                <a:pPr lvl="0" algn="just">
                  <a:lnSpc>
                    <a:spcPct val="150000"/>
                  </a:lnSpc>
                </a:pPr>
                <a:r>
                  <a:rPr lang="en-US" altLang="zh-CN" sz="1600" b="1" kern="100">
                    <a:solidFill>
                      <a:schemeClr val="bg1"/>
                    </a:solidFill>
                    <a:latin typeface="微软雅黑" panose="020B0503020204020204" pitchFamily="34" charset="-122"/>
                    <a:ea typeface="微软雅黑" panose="020B0503020204020204" pitchFamily="34" charset="-122"/>
                  </a:rPr>
                  <a:t>3</a:t>
                </a:r>
                <a:r>
                  <a:rPr lang="zh-CN" altLang="en-US" sz="1600" b="1" kern="100">
                    <a:solidFill>
                      <a:schemeClr val="bg1"/>
                    </a:solidFill>
                    <a:latin typeface="微软雅黑" panose="020B0503020204020204" pitchFamily="34" charset="-122"/>
                    <a:ea typeface="微软雅黑" panose="020B0503020204020204" pitchFamily="34" charset="-122"/>
                  </a:rPr>
                  <a:t>、品名：运动鞋靴</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专业</a:t>
                </a:r>
                <a:r>
                  <a:rPr lang="en-US" altLang="zh-CN" sz="1600" b="1" kern="100">
                    <a:solidFill>
                      <a:schemeClr val="bg1"/>
                    </a:solidFill>
                    <a:latin typeface="微软雅黑" panose="020B0503020204020204" pitchFamily="34" charset="-122"/>
                    <a:ea typeface="微软雅黑" panose="020B0503020204020204" pitchFamily="34" charset="-122"/>
                  </a:rPr>
                  <a:t>/</a:t>
                </a:r>
                <a:r>
                  <a:rPr lang="zh-CN" altLang="en-US" sz="1600" b="1" kern="100">
                    <a:solidFill>
                      <a:schemeClr val="bg1"/>
                    </a:solidFill>
                    <a:latin typeface="微软雅黑" panose="020B0503020204020204" pitchFamily="34" charset="-122"/>
                    <a:ea typeface="微软雅黑" panose="020B0503020204020204" pitchFamily="34" charset="-122"/>
                  </a:rPr>
                  <a:t>非专业</a:t>
                </a:r>
                <a:r>
                  <a:rPr lang="en-US" altLang="zh-CN" sz="1600" b="1" kern="100">
                    <a:solidFill>
                      <a:schemeClr val="bg1"/>
                    </a:solidFill>
                    <a:latin typeface="微软雅黑" panose="020B0503020204020204" pitchFamily="34" charset="-122"/>
                    <a:ea typeface="微软雅黑" panose="020B0503020204020204" pitchFamily="34" charset="-122"/>
                  </a:rPr>
                  <a:t>)(HS:6403</a:t>
                </a:r>
                <a:r>
                  <a:rPr lang="zh-CN" altLang="en-US" sz="1600" b="1" kern="100">
                    <a:solidFill>
                      <a:schemeClr val="bg1"/>
                    </a:solidFill>
                    <a:latin typeface="微软雅黑" panose="020B0503020204020204" pitchFamily="34" charset="-122"/>
                    <a:ea typeface="微软雅黑" panose="020B0503020204020204" pitchFamily="34" charset="-122"/>
                  </a:rPr>
                  <a:t>皮革鞋面 </a:t>
                </a:r>
                <a:r>
                  <a:rPr lang="en-US" altLang="zh-CN" sz="1600" b="1" kern="100">
                    <a:solidFill>
                      <a:schemeClr val="bg1"/>
                    </a:solidFill>
                    <a:latin typeface="微软雅黑" panose="020B0503020204020204" pitchFamily="34" charset="-122"/>
                    <a:ea typeface="微软雅黑" panose="020B0503020204020204" pitchFamily="34" charset="-122"/>
                  </a:rPr>
                  <a:t>/ 6404</a:t>
                </a:r>
                <a:r>
                  <a:rPr lang="zh-CN" altLang="en-US" sz="1600" b="1" kern="100">
                    <a:solidFill>
                      <a:schemeClr val="bg1"/>
                    </a:solidFill>
                    <a:latin typeface="微软雅黑" panose="020B0503020204020204" pitchFamily="34" charset="-122"/>
                    <a:ea typeface="微软雅黑" panose="020B0503020204020204" pitchFamily="34" charset="-122"/>
                  </a:rPr>
                  <a:t>纺织鞋面</a:t>
                </a:r>
                <a:r>
                  <a:rPr lang="en-US" altLang="zh-CN" sz="1600" b="1" kern="100">
                    <a:solidFill>
                      <a:schemeClr val="bg1"/>
                    </a:solidFill>
                    <a:latin typeface="微软雅黑" panose="020B0503020204020204" pitchFamily="34" charset="-122"/>
                    <a:ea typeface="微软雅黑" panose="020B0503020204020204" pitchFamily="34" charset="-122"/>
                  </a:rPr>
                  <a:t>)</a:t>
                </a:r>
                <a:endParaRPr lang="zh-CN" altLang="zh-CN" sz="2000" b="1" kern="100">
                  <a:solidFill>
                    <a:schemeClr val="bg1"/>
                  </a:solidFill>
                  <a:latin typeface="微软雅黑" panose="020B0503020204020204" pitchFamily="34" charset="-122"/>
                  <a:ea typeface="微软雅黑" panose="020B0503020204020204" pitchFamily="34" charset="-122"/>
                </a:endParaRPr>
              </a:p>
            </p:txBody>
          </p:sp>
        </p:grpSp>
      </p:grpSp>
      <p:pic>
        <p:nvPicPr>
          <p:cNvPr id="30" name="图片 29">
            <a:extLst>
              <a:ext uri="{FF2B5EF4-FFF2-40B4-BE49-F238E27FC236}">
                <a16:creationId xmlns:a16="http://schemas.microsoft.com/office/drawing/2014/main" id="{0C5C87C7-457F-4229-ADBC-02DB3C57AD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5445" y="2481209"/>
            <a:ext cx="3000000" cy="3000000"/>
          </a:xfrm>
          <a:prstGeom prst="rect">
            <a:avLst/>
          </a:prstGeom>
        </p:spPr>
      </p:pic>
      <p:cxnSp>
        <p:nvCxnSpPr>
          <p:cNvPr id="32" name="直接连接符 31">
            <a:extLst>
              <a:ext uri="{FF2B5EF4-FFF2-40B4-BE49-F238E27FC236}">
                <a16:creationId xmlns:a16="http://schemas.microsoft.com/office/drawing/2014/main" id="{76B248D8-5ACB-443E-A211-BF0A812B2BD4}"/>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BAA74831-F0B7-40AC-95E3-77C9E769520E}"/>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34" name="直接连接符 33">
            <a:extLst>
              <a:ext uri="{FF2B5EF4-FFF2-40B4-BE49-F238E27FC236}">
                <a16:creationId xmlns:a16="http://schemas.microsoft.com/office/drawing/2014/main" id="{FC510100-1919-47EA-9D97-81E3817B6FA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4">
            <a:extLst>
              <a:ext uri="{FF2B5EF4-FFF2-40B4-BE49-F238E27FC236}">
                <a16:creationId xmlns:a16="http://schemas.microsoft.com/office/drawing/2014/main" id="{C876D7CA-8FF0-482D-A139-1608E94D4688}"/>
              </a:ext>
            </a:extLst>
          </p:cNvPr>
          <p:cNvSpPr/>
          <p:nvPr/>
        </p:nvSpPr>
        <p:spPr>
          <a:xfrm>
            <a:off x="39601" y="819346"/>
            <a:ext cx="12194284" cy="580597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ED9D9929-5B92-4848-8835-BB8FF39F1DF8}"/>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0F8BFA2-6014-4201-8454-1BFCD882CC78}"/>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A9166403-401B-4F68-A39A-7A36C00A0319}"/>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E74A2E04-9D53-4511-8AC2-C4140681BD61}"/>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BF04BD02-BB0C-4455-8F2D-67C0A75B0436}"/>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622298E2-B59F-4F61-85BA-6EC2FEBC747F}"/>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3A7F5A2E-0E48-4A95-8F6D-1C58A8535A09}"/>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861A872B-B06D-4BCA-9CDF-188AEBBC198D}"/>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5567F8F8-3E86-4FB4-96A6-31321D083658}"/>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694B5329-FF5A-4140-B5F4-373C2B466321}"/>
              </a:ext>
            </a:extLst>
          </p:cNvPr>
          <p:cNvSpPr/>
          <p:nvPr/>
        </p:nvSpPr>
        <p:spPr>
          <a:xfrm>
            <a:off x="-3013" y="1157570"/>
            <a:ext cx="12213283" cy="509624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865DE19-BB9B-444F-8D43-F2CE9A1112B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34" name="组合 33">
            <a:extLst>
              <a:ext uri="{FF2B5EF4-FFF2-40B4-BE49-F238E27FC236}">
                <a16:creationId xmlns:a16="http://schemas.microsoft.com/office/drawing/2014/main" id="{142FB925-80A6-4C9E-93A1-1A9F350A0DAC}"/>
              </a:ext>
            </a:extLst>
          </p:cNvPr>
          <p:cNvGrpSpPr/>
          <p:nvPr/>
        </p:nvGrpSpPr>
        <p:grpSpPr>
          <a:xfrm>
            <a:off x="189928" y="2049740"/>
            <a:ext cx="9137137" cy="3988914"/>
            <a:chOff x="296518" y="2641649"/>
            <a:chExt cx="9137137" cy="3685589"/>
          </a:xfrm>
        </p:grpSpPr>
        <p:sp>
          <p:nvSpPr>
            <p:cNvPr id="17" name="矩形 16">
              <a:extLst>
                <a:ext uri="{FF2B5EF4-FFF2-40B4-BE49-F238E27FC236}">
                  <a16:creationId xmlns:a16="http://schemas.microsoft.com/office/drawing/2014/main" id="{B2903F51-716A-4A1A-8440-0A9CB4E29681}"/>
                </a:ext>
              </a:extLst>
            </p:cNvPr>
            <p:cNvSpPr/>
            <p:nvPr/>
          </p:nvSpPr>
          <p:spPr>
            <a:xfrm>
              <a:off x="296518" y="3192980"/>
              <a:ext cx="8949536" cy="1334834"/>
            </a:xfrm>
            <a:prstGeom prst="rect">
              <a:avLst/>
            </a:prstGeom>
          </p:spPr>
          <p:txBody>
            <a:bodyPr wrap="square">
              <a:spAutoFit/>
            </a:bodyPr>
            <a:lstStyle/>
            <a:p>
              <a:pPr algn="just">
                <a:lnSpc>
                  <a:spcPct val="150000"/>
                </a:lnSpc>
              </a:pPr>
              <a:r>
                <a:rPr lang="en-US" altLang="zh-CN" sz="1200" b="1" kern="100">
                  <a:solidFill>
                    <a:srgbClr val="0860A8"/>
                  </a:solidFill>
                  <a:latin typeface="微软雅黑" panose="020B0503020204020204" pitchFamily="34" charset="-122"/>
                  <a:ea typeface="微软雅黑" panose="020B0503020204020204" pitchFamily="34" charset="-122"/>
                </a:rPr>
                <a:t>Documents are required outside the country </a:t>
              </a:r>
              <a:r>
                <a:rPr lang="zh-CN" altLang="zh-CN" sz="1200" b="1" kern="100">
                  <a:solidFill>
                    <a:srgbClr val="0860A8"/>
                  </a:solidFill>
                  <a:latin typeface="微软雅黑" panose="020B0503020204020204" pitchFamily="34" charset="-122"/>
                  <a:ea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rPr>
                <a:t>Quality inspection report (generally provided by foreign factories)</a:t>
              </a:r>
            </a:p>
            <a:p>
              <a:pPr algn="just">
                <a:lnSpc>
                  <a:spcPct val="15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zh-CN" sz="1200" b="1" kern="100">
                  <a:solidFill>
                    <a:srgbClr val="0860A8"/>
                  </a:solidFill>
                  <a:latin typeface="微软雅黑" panose="020B0503020204020204" pitchFamily="34" charset="-122"/>
                  <a:ea typeface="微软雅黑" panose="020B0503020204020204" pitchFamily="34" charset="-122"/>
                </a:rPr>
                <a:t>：</a:t>
              </a:r>
              <a:r>
                <a:rPr lang="zh-CN" altLang="zh-CN"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 Quality inspection report (generally provided by foreign factories)Such goods are liable to be diverted and the accuracy of the domestic destination needs to be ensured</a:t>
              </a:r>
              <a:endParaRPr lang="zh-CN" altLang="zh-CN" sz="1200">
                <a:latin typeface="微软雅黑" panose="020B0503020204020204" pitchFamily="34" charset="-122"/>
                <a:ea typeface="微软雅黑" panose="020B0503020204020204" pitchFamily="34" charset="-122"/>
              </a:endParaRPr>
            </a:p>
            <a:p>
              <a:pPr algn="just">
                <a:lnSpc>
                  <a:spcPct val="150000"/>
                </a:lnSpc>
              </a:pPr>
              <a:r>
                <a:rPr lang="en-US" altLang="zh-CN" sz="1200">
                  <a:latin typeface="微软雅黑" panose="020B0503020204020204" pitchFamily="34" charset="-122"/>
                  <a:ea typeface="微软雅黑" panose="020B0503020204020204" pitchFamily="34" charset="-122"/>
                </a:rPr>
                <a:t>            	  </a:t>
              </a:r>
              <a:r>
                <a:rPr lang="zh-CN" altLang="zh-CN" sz="1200">
                  <a:latin typeface="微软雅黑" panose="020B0503020204020204" pitchFamily="34" charset="-122"/>
                  <a:ea typeface="微软雅黑" panose="020B0503020204020204" pitchFamily="34" charset="-122"/>
                </a:rPr>
                <a:t>②</a:t>
              </a:r>
              <a:r>
                <a:rPr lang="en-US" altLang="zh-CN" sz="1200">
                  <a:latin typeface="微软雅黑" panose="020B0503020204020204" pitchFamily="34" charset="-122"/>
                  <a:ea typeface="微软雅黑" panose="020B0503020204020204" pitchFamily="34" charset="-122"/>
                </a:rPr>
                <a:t> If you need to issue a commodity inspection certificate, you will cut the pipe for inspection, and foreign countries can do more "one section" for inspection</a:t>
              </a:r>
              <a:endParaRPr lang="zh-CN" altLang="zh-CN" sz="1200" kern="100">
                <a:effectLst/>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DC8A28D4-64CC-4925-99E4-AE338BF0E351}"/>
                </a:ext>
              </a:extLst>
            </p:cNvPr>
            <p:cNvSpPr/>
            <p:nvPr/>
          </p:nvSpPr>
          <p:spPr>
            <a:xfrm>
              <a:off x="296518" y="2641649"/>
              <a:ext cx="6845956"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B86EBAC-9572-4F57-AC58-E49ABC0BA526}"/>
                </a:ext>
              </a:extLst>
            </p:cNvPr>
            <p:cNvSpPr/>
            <p:nvPr/>
          </p:nvSpPr>
          <p:spPr>
            <a:xfrm>
              <a:off x="351039" y="2688386"/>
              <a:ext cx="6774483" cy="377411"/>
            </a:xfrm>
            <a:prstGeom prst="rect">
              <a:avLst/>
            </a:prstGeom>
          </p:spPr>
          <p:txBody>
            <a:bodyPr wrap="non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1</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Pipe (Aluminum pipe, steel pipe, etc.)(Chapter 73 /76)</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A955F53D-9ACE-4F23-B78A-1CB68894F2BA}"/>
                </a:ext>
              </a:extLst>
            </p:cNvPr>
            <p:cNvSpPr/>
            <p:nvPr/>
          </p:nvSpPr>
          <p:spPr>
            <a:xfrm>
              <a:off x="296518" y="5248340"/>
              <a:ext cx="9137137" cy="1078898"/>
            </a:xfrm>
            <a:prstGeom prst="rect">
              <a:avLst/>
            </a:prstGeom>
          </p:spPr>
          <p:txBody>
            <a:bodyPr wrap="square">
              <a:spAutoFit/>
            </a:bodyPr>
            <a:lstStyle/>
            <a:p>
              <a:pPr algn="just">
                <a:lnSpc>
                  <a:spcPct val="15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rPr>
                <a:t> Some tariff codes of steel screws involve anti-dumping, for example: 7318159001. Some tariff codes of steel washers also involve anti-dumping </a:t>
              </a:r>
            </a:p>
            <a:p>
              <a:pPr algn="just">
                <a:lnSpc>
                  <a:spcPct val="150000"/>
                </a:lnSpc>
              </a:pPr>
              <a:r>
                <a:rPr lang="en-US" altLang="zh-CN" sz="1200" b="1" kern="100">
                  <a:solidFill>
                    <a:srgbClr val="0860A8"/>
                  </a:solidFill>
                  <a:latin typeface="微软雅黑" panose="020B0503020204020204" pitchFamily="34" charset="-122"/>
                  <a:ea typeface="微软雅黑" panose="020B0503020204020204" pitchFamily="34" charset="-122"/>
                </a:rPr>
                <a:t>Such as </a:t>
              </a:r>
              <a:r>
                <a:rPr lang="zh-CN" altLang="en-US" sz="1200" b="1" kern="100">
                  <a:solidFill>
                    <a:srgbClr val="0860A8"/>
                  </a:solidFill>
                  <a:latin typeface="微软雅黑" panose="020B0503020204020204" pitchFamily="34" charset="-122"/>
                  <a:ea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rPr>
                <a:t> 7318220001(EU countries of origin: anti-dumping needs to provide certificate of origin and the original manufacturer's invoice) Due to the small parts, the customs requires full inspection. Packing list, etc. need to be clear</a:t>
              </a:r>
              <a:endParaRPr lang="zh-CN" altLang="zh-CN" sz="1200" kern="100">
                <a:effectLst/>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84D8C98-70C5-436B-99B0-C22AC4CABFDC}"/>
                </a:ext>
              </a:extLst>
            </p:cNvPr>
            <p:cNvSpPr/>
            <p:nvPr/>
          </p:nvSpPr>
          <p:spPr>
            <a:xfrm>
              <a:off x="296518" y="4631813"/>
              <a:ext cx="3891761"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8CA06D5-6C69-4041-8D41-19D1D5EC9EB0}"/>
                </a:ext>
              </a:extLst>
            </p:cNvPr>
            <p:cNvSpPr/>
            <p:nvPr/>
          </p:nvSpPr>
          <p:spPr>
            <a:xfrm>
              <a:off x="390340" y="4700828"/>
              <a:ext cx="3690497" cy="348712"/>
            </a:xfrm>
            <a:prstGeom prst="rect">
              <a:avLst/>
            </a:prstGeom>
          </p:spPr>
          <p:txBody>
            <a:bodyPr wrap="non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2</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Name: Screws/metal fasteners, etc.</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337DC52-34A3-4BE2-9F9B-EAD646245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6915" y="1834352"/>
            <a:ext cx="3286970" cy="2443734"/>
          </a:xfrm>
          <a:prstGeom prst="rect">
            <a:avLst/>
          </a:prstGeom>
        </p:spPr>
      </p:pic>
      <p:sp>
        <p:nvSpPr>
          <p:cNvPr id="25" name="矩形 24"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57EDB099-C295-4145-BB65-4C189DE364F0}"/>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6" name="直接连接符 25">
            <a:extLst>
              <a:ext uri="{FF2B5EF4-FFF2-40B4-BE49-F238E27FC236}">
                <a16:creationId xmlns:a16="http://schemas.microsoft.com/office/drawing/2014/main" id="{4B419F86-F7E8-44CC-81D7-6AAC7F5030F1}"/>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EE211D19-02B3-3D87-1EDF-15BA6F7351CC}"/>
              </a:ext>
            </a:extLst>
          </p:cNvPr>
          <p:cNvGrpSpPr/>
          <p:nvPr/>
        </p:nvGrpSpPr>
        <p:grpSpPr>
          <a:xfrm>
            <a:off x="4842633" y="1290550"/>
            <a:ext cx="2445816" cy="565199"/>
            <a:chOff x="4773126" y="2535710"/>
            <a:chExt cx="2445816" cy="565199"/>
          </a:xfrm>
        </p:grpSpPr>
        <p:sp>
          <p:nvSpPr>
            <p:cNvPr id="22" name="矩形: 圆角 21">
              <a:extLst>
                <a:ext uri="{FF2B5EF4-FFF2-40B4-BE49-F238E27FC236}">
                  <a16:creationId xmlns:a16="http://schemas.microsoft.com/office/drawing/2014/main" id="{C69D63BF-85D0-FBD3-1DC7-7670296C6940}"/>
                </a:ext>
              </a:extLst>
            </p:cNvPr>
            <p:cNvSpPr/>
            <p:nvPr/>
          </p:nvSpPr>
          <p:spPr>
            <a:xfrm>
              <a:off x="4773126" y="2535710"/>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ED1376E-6057-A5B7-692A-5F63FA233780}"/>
                </a:ext>
              </a:extLst>
            </p:cNvPr>
            <p:cNvSpPr/>
            <p:nvPr/>
          </p:nvSpPr>
          <p:spPr>
            <a:xfrm>
              <a:off x="5419570" y="2649958"/>
              <a:ext cx="1221104" cy="369332"/>
            </a:xfrm>
            <a:prstGeom prst="rect">
              <a:avLst/>
            </a:prstGeom>
          </p:spPr>
          <p:txBody>
            <a:bodyPr wrap="none">
              <a:spAutoFit/>
            </a:bodyPr>
            <a:lstStyle/>
            <a:p>
              <a:pPr lvl="0" algn="just"/>
              <a:r>
                <a:rPr lang="en-US" altLang="zh-CN" sz="1800" b="1" kern="100">
                  <a:solidFill>
                    <a:schemeClr val="bg1"/>
                  </a:solidFill>
                  <a:latin typeface="微软雅黑" panose="020B0503020204020204" pitchFamily="34" charset="-122"/>
                  <a:ea typeface="微软雅黑" panose="020B0503020204020204" pitchFamily="34" charset="-122"/>
                </a:rPr>
                <a:t>Ironware</a:t>
              </a:r>
              <a:endParaRPr lang="zh-CN" altLang="zh-CN" sz="2400" b="1" kern="1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310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par>
                                <p:cTn id="16" presetID="47"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3397F9-CF84-4F3B-8A12-AA720B584CB8}"/>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FFB43B48-B3E5-492E-B62A-21201381F8EA}"/>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96B9876E-2A12-47F3-A023-148C5F5F2F77}"/>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397BF2EE-EBDC-43DE-AE84-4608952ADF00}"/>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215D632E-E386-48E0-B082-A28BB1B7AA90}"/>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6A3C97DD-E7BA-4444-A245-33A48038DC8B}"/>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1E4AD2FC-755E-4606-BF21-526DC5C0EACE}"/>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6FCCA723-3996-4A3A-BB56-0CB9972D87C5}"/>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012B1EF8-0001-41F8-AB55-B3DE58D2D003}"/>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BFEEA6B2-5020-4A82-AE56-06CAE8828319}"/>
              </a:ext>
            </a:extLst>
          </p:cNvPr>
          <p:cNvSpPr/>
          <p:nvPr/>
        </p:nvSpPr>
        <p:spPr>
          <a:xfrm>
            <a:off x="69757" y="1274641"/>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BAB0E1A-FC92-401F-BFF0-2772A29E6C5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25" name="组合 24">
            <a:extLst>
              <a:ext uri="{FF2B5EF4-FFF2-40B4-BE49-F238E27FC236}">
                <a16:creationId xmlns:a16="http://schemas.microsoft.com/office/drawing/2014/main" id="{5EF359E3-D14A-4036-9DE3-65ED808377CF}"/>
              </a:ext>
            </a:extLst>
          </p:cNvPr>
          <p:cNvGrpSpPr/>
          <p:nvPr/>
        </p:nvGrpSpPr>
        <p:grpSpPr>
          <a:xfrm>
            <a:off x="114484" y="2307903"/>
            <a:ext cx="9308914" cy="4133638"/>
            <a:chOff x="296518" y="2641649"/>
            <a:chExt cx="9308914" cy="4133638"/>
          </a:xfrm>
        </p:grpSpPr>
        <p:sp>
          <p:nvSpPr>
            <p:cNvPr id="16" name="矩形 15">
              <a:extLst>
                <a:ext uri="{FF2B5EF4-FFF2-40B4-BE49-F238E27FC236}">
                  <a16:creationId xmlns:a16="http://schemas.microsoft.com/office/drawing/2014/main" id="{C07A0335-106F-42EF-BDF0-A4ACB020761E}"/>
                </a:ext>
              </a:extLst>
            </p:cNvPr>
            <p:cNvSpPr/>
            <p:nvPr/>
          </p:nvSpPr>
          <p:spPr>
            <a:xfrm>
              <a:off x="296518" y="3192980"/>
              <a:ext cx="7323482" cy="775277"/>
            </a:xfrm>
            <a:prstGeom prst="rect">
              <a:avLst/>
            </a:prstGeom>
          </p:spPr>
          <p:txBody>
            <a:bodyPr wrap="square">
              <a:spAutoFit/>
            </a:bodyPr>
            <a:lstStyle/>
            <a:p>
              <a:pPr algn="just">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en-US" altLang="zh-CN" sz="1200" b="1" kern="100">
                  <a:solidFill>
                    <a:srgbClr val="0860A8"/>
                  </a:solidFill>
                  <a:latin typeface="微软雅黑" panose="020B0503020204020204" pitchFamily="34" charset="-122"/>
                  <a:ea typeface="微软雅黑" panose="020B0503020204020204" pitchFamily="34" charset="-122"/>
                </a:rPr>
                <a:t> </a:t>
              </a:r>
              <a:r>
                <a:rPr lang="en-US" altLang="zh-CN" sz="1200">
                  <a:latin typeface="微软雅黑" panose="020B0503020204020204" pitchFamily="34" charset="-122"/>
                  <a:ea typeface="微软雅黑" panose="020B0503020204020204" pitchFamily="34" charset="-122"/>
                </a:rPr>
                <a:t>Electric motors involve 3C and energy efficiency (can be handled in advance. Energy efficiency takes 3-5 days)</a:t>
              </a:r>
              <a:endParaRPr lang="zh-CN" altLang="zh-CN" sz="120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FA51BB7-8B47-4E55-816D-F47805346841}"/>
                </a:ext>
              </a:extLst>
            </p:cNvPr>
            <p:cNvSpPr/>
            <p:nvPr/>
          </p:nvSpPr>
          <p:spPr>
            <a:xfrm>
              <a:off x="395765" y="2641649"/>
              <a:ext cx="5700235"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CDEFB45-D454-46D5-999D-73E2C72287EC}"/>
                </a:ext>
              </a:extLst>
            </p:cNvPr>
            <p:cNvSpPr/>
            <p:nvPr/>
          </p:nvSpPr>
          <p:spPr>
            <a:xfrm>
              <a:off x="444500" y="2677071"/>
              <a:ext cx="4542241" cy="377411"/>
            </a:xfrm>
            <a:prstGeom prst="rect">
              <a:avLst/>
            </a:prstGeom>
          </p:spPr>
          <p:txBody>
            <a:bodyPr wrap="squar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1</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Motor/generator (HS: 8501)</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FF5CAD7-391A-4853-9416-AC698CBD8012}"/>
                </a:ext>
              </a:extLst>
            </p:cNvPr>
            <p:cNvSpPr/>
            <p:nvPr/>
          </p:nvSpPr>
          <p:spPr>
            <a:xfrm>
              <a:off x="296518" y="4522683"/>
              <a:ext cx="9308914" cy="2252604"/>
            </a:xfrm>
            <a:prstGeom prst="rect">
              <a:avLst/>
            </a:prstGeom>
          </p:spPr>
          <p:txBody>
            <a:bodyPr wrap="square">
              <a:spAutoFit/>
            </a:bodyPr>
            <a:lstStyle/>
            <a:p>
              <a:pPr algn="just">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All machines need to note the model number. Part about energy efficiency, 3C(Note: The machine is generally within the range of energy efficiency products, such as: refrigerators, air conditioners. 3C Note that strong C may be involved, depending on the tax code)(Energy efficiency can be agent, strong C needs to be handled in Beijing)</a:t>
              </a:r>
            </a:p>
            <a:p>
              <a:pPr algn="just">
                <a:lnSpc>
                  <a:spcPct val="200000"/>
                </a:lnSpc>
              </a:pPr>
              <a:r>
                <a:rPr lang="en-US" altLang="zh-CN" sz="1200">
                  <a:latin typeface="微软雅黑" panose="020B0503020204020204" pitchFamily="34" charset="-122"/>
                  <a:ea typeface="微软雅黑" panose="020B0503020204020204" pitchFamily="34" charset="-122"/>
                </a:rPr>
                <a:t>      	  ②Machines containing pressure vessels need to provide: supervision and inspection certificate, inspection report, quality certificate (pressure vessel manufacturer)</a:t>
              </a:r>
            </a:p>
            <a:p>
              <a:pPr algn="just">
                <a:lnSpc>
                  <a:spcPct val="200000"/>
                </a:lnSpc>
              </a:pPr>
              <a:endParaRPr lang="zh-CN" altLang="zh-CN" sz="1200" kern="100">
                <a:effectLst/>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FF229E2-4043-41E0-A274-A48030CA8338}"/>
                </a:ext>
              </a:extLst>
            </p:cNvPr>
            <p:cNvSpPr/>
            <p:nvPr/>
          </p:nvSpPr>
          <p:spPr>
            <a:xfrm>
              <a:off x="395765" y="3970769"/>
              <a:ext cx="7546988"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8B7E5EE-A3EE-4849-BDD1-F201EE7AE2F3}"/>
                </a:ext>
              </a:extLst>
            </p:cNvPr>
            <p:cNvSpPr/>
            <p:nvPr/>
          </p:nvSpPr>
          <p:spPr>
            <a:xfrm>
              <a:off x="444500" y="4022021"/>
              <a:ext cx="7588908" cy="377411"/>
            </a:xfrm>
            <a:prstGeom prst="rect">
              <a:avLst/>
            </a:prstGeom>
          </p:spPr>
          <p:txBody>
            <a:bodyPr wrap="squar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2</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Various machines (industrial machines, kitchen machines, etc.)</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B56166FE-D65E-484B-BAC2-2269695926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2186" y="2335318"/>
            <a:ext cx="3345655" cy="1914968"/>
          </a:xfrm>
          <a:prstGeom prst="rect">
            <a:avLst/>
          </a:prstGeom>
        </p:spPr>
      </p:pic>
      <p:cxnSp>
        <p:nvCxnSpPr>
          <p:cNvPr id="26" name="直接连接符 25">
            <a:extLst>
              <a:ext uri="{FF2B5EF4-FFF2-40B4-BE49-F238E27FC236}">
                <a16:creationId xmlns:a16="http://schemas.microsoft.com/office/drawing/2014/main" id="{016DB6DC-38CE-42C3-AD5C-C11E44A21B37}"/>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8D71DA86-0FAC-4CD7-B818-A2D31F23785C}"/>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8" name="直接连接符 27">
            <a:extLst>
              <a:ext uri="{FF2B5EF4-FFF2-40B4-BE49-F238E27FC236}">
                <a16:creationId xmlns:a16="http://schemas.microsoft.com/office/drawing/2014/main" id="{8DDAE9A2-8967-4210-996C-6B8EF3C68040}"/>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AEFE63C6-CCC9-5E1E-D3FA-8B2811E45876}"/>
              </a:ext>
            </a:extLst>
          </p:cNvPr>
          <p:cNvGrpSpPr/>
          <p:nvPr/>
        </p:nvGrpSpPr>
        <p:grpSpPr>
          <a:xfrm>
            <a:off x="4772637" y="1520026"/>
            <a:ext cx="2445816" cy="565199"/>
            <a:chOff x="4791477" y="1655500"/>
            <a:chExt cx="2445816" cy="565199"/>
          </a:xfrm>
        </p:grpSpPr>
        <p:sp>
          <p:nvSpPr>
            <p:cNvPr id="23" name="矩形: 圆角 22">
              <a:extLst>
                <a:ext uri="{FF2B5EF4-FFF2-40B4-BE49-F238E27FC236}">
                  <a16:creationId xmlns:a16="http://schemas.microsoft.com/office/drawing/2014/main" id="{B3F6EEC1-7DB1-A87F-AF67-F05CA6B7422B}"/>
                </a:ext>
              </a:extLst>
            </p:cNvPr>
            <p:cNvSpPr/>
            <p:nvPr/>
          </p:nvSpPr>
          <p:spPr>
            <a:xfrm>
              <a:off x="4791477" y="1655500"/>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748510DD-DF23-D632-248E-0384FA3CD57A}"/>
                </a:ext>
              </a:extLst>
            </p:cNvPr>
            <p:cNvSpPr/>
            <p:nvPr/>
          </p:nvSpPr>
          <p:spPr>
            <a:xfrm>
              <a:off x="5408130" y="1753123"/>
              <a:ext cx="1212511" cy="369332"/>
            </a:xfrm>
            <a:prstGeom prst="rect">
              <a:avLst/>
            </a:prstGeom>
          </p:spPr>
          <p:txBody>
            <a:bodyPr wrap="none">
              <a:spAutoFit/>
            </a:bodyPr>
            <a:lstStyle/>
            <a:p>
              <a:pPr lvl="0" algn="ctr"/>
              <a:r>
                <a:rPr lang="en-US" altLang="zh-CN" sz="1800" b="1" kern="100">
                  <a:solidFill>
                    <a:schemeClr val="bg1"/>
                  </a:solidFill>
                  <a:latin typeface="微软雅黑" panose="020B0503020204020204" pitchFamily="34" charset="-122"/>
                  <a:ea typeface="微软雅黑" panose="020B0503020204020204" pitchFamily="34" charset="-122"/>
                </a:rPr>
                <a:t>Enginery</a:t>
              </a:r>
              <a:endParaRPr lang="zh-CN" altLang="zh-CN" sz="2400" b="1" kern="1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332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par>
                                <p:cTn id="16" presetID="47"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710D33-3F45-4980-B68E-AFC4AF5BF24A}"/>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CE8C2451-5933-4F68-A14B-E81E8E5F137D}"/>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192486B0-1088-4DC2-8E64-FECE3183088D}"/>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6CD122E6-9441-4C14-AF20-5E59FDBD8D1E}"/>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DA932EFF-253C-4461-B7F4-A0D244CA6C05}"/>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F3C3FF7C-1251-4ED1-9AF7-1337A7EFA19E}"/>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0875ED2A-1D2D-4748-95B4-D8BBA1E7D6B5}"/>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3886C2DC-382C-457A-B47D-CC63990E9F20}"/>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ECD97356-2C15-4BAC-9C10-5F13A17EB334}"/>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7A217C72-67BF-4D5B-A6B0-789AB7302DAB}"/>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D50384BE-F92A-4B2C-94AA-1A16B9F5F2D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pic>
        <p:nvPicPr>
          <p:cNvPr id="24" name="图片 23">
            <a:extLst>
              <a:ext uri="{FF2B5EF4-FFF2-40B4-BE49-F238E27FC236}">
                <a16:creationId xmlns:a16="http://schemas.microsoft.com/office/drawing/2014/main" id="{31B95298-D4B7-48BF-8E94-79A5D58C5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8346" y="4361996"/>
            <a:ext cx="2441122" cy="1792580"/>
          </a:xfrm>
          <a:prstGeom prst="rect">
            <a:avLst/>
          </a:prstGeom>
        </p:spPr>
      </p:pic>
      <p:grpSp>
        <p:nvGrpSpPr>
          <p:cNvPr id="27" name="组合 26">
            <a:extLst>
              <a:ext uri="{FF2B5EF4-FFF2-40B4-BE49-F238E27FC236}">
                <a16:creationId xmlns:a16="http://schemas.microsoft.com/office/drawing/2014/main" id="{D269A1B0-00F0-4787-B53E-881CBAA19D36}"/>
              </a:ext>
            </a:extLst>
          </p:cNvPr>
          <p:cNvGrpSpPr/>
          <p:nvPr/>
        </p:nvGrpSpPr>
        <p:grpSpPr>
          <a:xfrm>
            <a:off x="179156" y="2624287"/>
            <a:ext cx="7323482" cy="2103372"/>
            <a:chOff x="296518" y="2641649"/>
            <a:chExt cx="7323482" cy="2103372"/>
          </a:xfrm>
        </p:grpSpPr>
        <p:sp>
          <p:nvSpPr>
            <p:cNvPr id="16" name="矩形 15">
              <a:extLst>
                <a:ext uri="{FF2B5EF4-FFF2-40B4-BE49-F238E27FC236}">
                  <a16:creationId xmlns:a16="http://schemas.microsoft.com/office/drawing/2014/main" id="{45DB24CD-988A-40CA-B4AD-F1888A770FD9}"/>
                </a:ext>
              </a:extLst>
            </p:cNvPr>
            <p:cNvSpPr/>
            <p:nvPr/>
          </p:nvSpPr>
          <p:spPr>
            <a:xfrm>
              <a:off x="296518" y="3231080"/>
              <a:ext cx="7323482" cy="1513941"/>
            </a:xfrm>
            <a:prstGeom prst="rect">
              <a:avLst/>
            </a:prstGeom>
          </p:spPr>
          <p:txBody>
            <a:bodyPr wrap="square">
              <a:spAutoFit/>
            </a:bodyPr>
            <a:lstStyle/>
            <a:p>
              <a:pPr>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zh-CN" altLang="zh-CN"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 Product name: Auto </a:t>
              </a:r>
              <a:r>
                <a:rPr lang="en-US" altLang="zh-CN" sz="1200" err="1">
                  <a:latin typeface="微软雅黑" panose="020B0503020204020204" pitchFamily="34" charset="-122"/>
                  <a:ea typeface="微软雅黑" panose="020B0503020204020204" pitchFamily="34" charset="-122"/>
                </a:rPr>
                <a:t>partsDeclare</a:t>
              </a:r>
              <a:r>
                <a:rPr lang="en-US" altLang="zh-CN" sz="1200">
                  <a:latin typeface="微软雅黑" panose="020B0503020204020204" pitchFamily="34" charset="-122"/>
                  <a:ea typeface="微软雅黑" panose="020B0503020204020204" pitchFamily="34" charset="-122"/>
                </a:rPr>
                <a:t> the elements to determine whether the plant/auxiliary plant, production/maintenance, etc</a:t>
              </a:r>
              <a:endParaRPr lang="zh-CN" altLang="zh-CN" sz="1200">
                <a:latin typeface="微软雅黑" panose="020B0503020204020204" pitchFamily="34" charset="-122"/>
                <a:ea typeface="微软雅黑" panose="020B0503020204020204" pitchFamily="34" charset="-122"/>
              </a:endParaRPr>
            </a:p>
            <a:p>
              <a:pPr>
                <a:lnSpc>
                  <a:spcPct val="200000"/>
                </a:lnSpc>
              </a:pPr>
              <a:r>
                <a:rPr lang="en-US" altLang="zh-CN" sz="1200">
                  <a:latin typeface="微软雅黑" panose="020B0503020204020204" pitchFamily="34" charset="-122"/>
                  <a:ea typeface="微软雅黑" panose="020B0503020204020204" pitchFamily="34" charset="-122"/>
                </a:rPr>
                <a:t>            	  </a:t>
              </a:r>
              <a:r>
                <a:rPr lang="zh-CN" altLang="zh-CN" sz="1200">
                  <a:latin typeface="微软雅黑" panose="020B0503020204020204" pitchFamily="34" charset="-122"/>
                  <a:ea typeface="微软雅黑" panose="020B0503020204020204" pitchFamily="34" charset="-122"/>
                </a:rPr>
                <a:t>②</a:t>
              </a:r>
              <a:r>
                <a:rPr lang="en-US" altLang="zh-CN" sz="1200">
                  <a:latin typeface="微软雅黑" panose="020B0503020204020204" pitchFamily="34" charset="-122"/>
                  <a:ea typeface="微软雅黑" panose="020B0503020204020204" pitchFamily="34" charset="-122"/>
                </a:rPr>
                <a:t>There are many imported goods at one time, so it is necessary to provide accurate packing list</a:t>
              </a:r>
              <a:endParaRPr lang="zh-CN" altLang="zh-CN" sz="1200" kern="100">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E15C72A2-D8BF-4617-8AE4-1E0A50A99849}"/>
                </a:ext>
              </a:extLst>
            </p:cNvPr>
            <p:cNvSpPr/>
            <p:nvPr/>
          </p:nvSpPr>
          <p:spPr>
            <a:xfrm>
              <a:off x="395765" y="2641649"/>
              <a:ext cx="3738085"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9616398-EDAF-4F55-BDF2-37162DCD01B1}"/>
                </a:ext>
              </a:extLst>
            </p:cNvPr>
            <p:cNvSpPr/>
            <p:nvPr/>
          </p:nvSpPr>
          <p:spPr>
            <a:xfrm>
              <a:off x="494078" y="2694684"/>
              <a:ext cx="3394280" cy="377411"/>
            </a:xfrm>
            <a:prstGeom prst="rect">
              <a:avLst/>
            </a:prstGeom>
          </p:spPr>
          <p:txBody>
            <a:bodyPr wrap="squar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1</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Product name: Auto parts</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a:extLst>
              <a:ext uri="{FF2B5EF4-FFF2-40B4-BE49-F238E27FC236}">
                <a16:creationId xmlns:a16="http://schemas.microsoft.com/office/drawing/2014/main" id="{3022F436-8A01-4BBC-8975-1412F36689C5}"/>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矩形 22"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645A8903-19C3-4E78-94D2-7424AEEEC78D}"/>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5" name="直接连接符 24">
            <a:extLst>
              <a:ext uri="{FF2B5EF4-FFF2-40B4-BE49-F238E27FC236}">
                <a16:creationId xmlns:a16="http://schemas.microsoft.com/office/drawing/2014/main" id="{36F4AE4E-9ABE-4F0C-9813-1EF9B27E9A2C}"/>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AAE649DA-8B41-84C4-C609-93053FB2DF59}"/>
              </a:ext>
            </a:extLst>
          </p:cNvPr>
          <p:cNvGrpSpPr/>
          <p:nvPr/>
        </p:nvGrpSpPr>
        <p:grpSpPr>
          <a:xfrm>
            <a:off x="4873092" y="1521700"/>
            <a:ext cx="2445816" cy="565199"/>
            <a:chOff x="4773126" y="2535710"/>
            <a:chExt cx="2445816" cy="565199"/>
          </a:xfrm>
        </p:grpSpPr>
        <p:sp>
          <p:nvSpPr>
            <p:cNvPr id="20" name="矩形: 圆角 19">
              <a:extLst>
                <a:ext uri="{FF2B5EF4-FFF2-40B4-BE49-F238E27FC236}">
                  <a16:creationId xmlns:a16="http://schemas.microsoft.com/office/drawing/2014/main" id="{469328AC-D299-48DD-E042-E4E8DEDB8AF9}"/>
                </a:ext>
              </a:extLst>
            </p:cNvPr>
            <p:cNvSpPr/>
            <p:nvPr/>
          </p:nvSpPr>
          <p:spPr>
            <a:xfrm>
              <a:off x="4773126" y="2535710"/>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325558C-F82E-087E-FB10-214C6545CDAC}"/>
                </a:ext>
              </a:extLst>
            </p:cNvPr>
            <p:cNvSpPr/>
            <p:nvPr/>
          </p:nvSpPr>
          <p:spPr>
            <a:xfrm>
              <a:off x="5318934" y="2649958"/>
              <a:ext cx="1422377" cy="369332"/>
            </a:xfrm>
            <a:prstGeom prst="rect">
              <a:avLst/>
            </a:prstGeom>
          </p:spPr>
          <p:txBody>
            <a:bodyPr wrap="none">
              <a:spAutoFit/>
            </a:bodyPr>
            <a:lstStyle/>
            <a:p>
              <a:pPr lvl="0" algn="just"/>
              <a:r>
                <a:rPr lang="en-US" altLang="zh-CN" sz="1800" b="1" kern="100">
                  <a:solidFill>
                    <a:schemeClr val="bg1"/>
                  </a:solidFill>
                  <a:latin typeface="微软雅黑" panose="020B0503020204020204" pitchFamily="34" charset="-122"/>
                  <a:ea typeface="微软雅黑" panose="020B0503020204020204" pitchFamily="34" charset="-122"/>
                </a:rPr>
                <a:t>Auto parts</a:t>
              </a:r>
              <a:endParaRPr lang="zh-CN" altLang="en-US" sz="1800" b="1" kern="100">
                <a:solidFill>
                  <a:schemeClr val="bg1"/>
                </a:solidFill>
                <a:latin typeface="微软雅黑" panose="020B0503020204020204" pitchFamily="34" charset="-122"/>
                <a:ea typeface="微软雅黑" panose="020B0503020204020204" pitchFamily="34" charset="-122"/>
              </a:endParaRPr>
            </a:p>
          </p:txBody>
        </p:sp>
      </p:grpSp>
      <p:pic>
        <p:nvPicPr>
          <p:cNvPr id="28" name="图片 27">
            <a:extLst>
              <a:ext uri="{FF2B5EF4-FFF2-40B4-BE49-F238E27FC236}">
                <a16:creationId xmlns:a16="http://schemas.microsoft.com/office/drawing/2014/main" id="{6C3712C2-CD95-8864-B2FD-5744576E7B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5678" y="2596477"/>
            <a:ext cx="5124714" cy="3416476"/>
          </a:xfrm>
          <a:prstGeom prst="rect">
            <a:avLst/>
          </a:prstGeom>
        </p:spPr>
      </p:pic>
    </p:spTree>
    <p:extLst>
      <p:ext uri="{BB962C8B-B14F-4D97-AF65-F5344CB8AC3E}">
        <p14:creationId xmlns:p14="http://schemas.microsoft.com/office/powerpoint/2010/main" val="113313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par>
                                <p:cTn id="16" presetID="47"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5E2128-268A-4602-8E02-52049918563D}"/>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C1C798EF-0CB3-4AA8-8B0A-274F209B39F5}"/>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990B8034-0B2C-4A16-81EF-7428E56D6F39}"/>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143689AF-8898-45E8-845C-13B9D2B54670}"/>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1197C996-69C2-496E-8D7F-71079479B5E6}"/>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9BDA346D-F80F-4C83-95BF-FC20F254DB35}"/>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DB8F2AA6-8B9D-4A6D-8FCF-5F8A317BDEBE}"/>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E10E458C-5166-4FE3-BE01-120EF2FD179D}"/>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64819FD2-0DF3-4BCB-A6DE-90F4927CFAB3}"/>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A3AE8B5B-AF69-4DF5-B3F8-26F60547F80C}"/>
              </a:ext>
            </a:extLst>
          </p:cNvPr>
          <p:cNvSpPr/>
          <p:nvPr/>
        </p:nvSpPr>
        <p:spPr>
          <a:xfrm>
            <a:off x="104048" y="1112792"/>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602A247-BB69-403E-B686-A433F48204C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25" name="组合 24">
            <a:extLst>
              <a:ext uri="{FF2B5EF4-FFF2-40B4-BE49-F238E27FC236}">
                <a16:creationId xmlns:a16="http://schemas.microsoft.com/office/drawing/2014/main" id="{1FC0557B-36B2-41C0-8C23-E8C3BC483CB9}"/>
              </a:ext>
            </a:extLst>
          </p:cNvPr>
          <p:cNvGrpSpPr/>
          <p:nvPr/>
        </p:nvGrpSpPr>
        <p:grpSpPr>
          <a:xfrm>
            <a:off x="193499" y="2292841"/>
            <a:ext cx="7701668" cy="3774780"/>
            <a:chOff x="295099" y="2641650"/>
            <a:chExt cx="7324901" cy="3216659"/>
          </a:xfrm>
        </p:grpSpPr>
        <p:sp>
          <p:nvSpPr>
            <p:cNvPr id="16" name="矩形 15">
              <a:extLst>
                <a:ext uri="{FF2B5EF4-FFF2-40B4-BE49-F238E27FC236}">
                  <a16:creationId xmlns:a16="http://schemas.microsoft.com/office/drawing/2014/main" id="{D60C0252-261F-412E-B481-1F710BE5D115}"/>
                </a:ext>
              </a:extLst>
            </p:cNvPr>
            <p:cNvSpPr/>
            <p:nvPr/>
          </p:nvSpPr>
          <p:spPr>
            <a:xfrm>
              <a:off x="296518" y="3078399"/>
              <a:ext cx="7323482" cy="1290097"/>
            </a:xfrm>
            <a:prstGeom prst="rect">
              <a:avLst/>
            </a:prstGeom>
          </p:spPr>
          <p:txBody>
            <a:bodyPr wrap="square">
              <a:spAutoFit/>
            </a:bodyPr>
            <a:lstStyle/>
            <a:p>
              <a:pPr>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The Customs classifies wood frame seats as endangered/non-endangered. Endangered need to apply for Endangered Import Certificate (Forestry Bureau)            </a:t>
              </a:r>
            </a:p>
            <a:p>
              <a:pPr>
                <a:lnSpc>
                  <a:spcPct val="200000"/>
                </a:lnSpc>
              </a:pPr>
              <a:r>
                <a:rPr lang="en-US" altLang="zh-CN" sz="1200">
                  <a:latin typeface="微软雅黑" panose="020B0503020204020204" pitchFamily="34" charset="-122"/>
                  <a:ea typeface="微软雅黑" panose="020B0503020204020204" pitchFamily="34" charset="-122"/>
                </a:rPr>
                <a:t>	  ②Other seats involve 3C (there is no model on the general goods, but product information is required when 3C is handled, and the corresponding goods need to be specified)</a:t>
              </a:r>
              <a:endParaRPr lang="zh-CN" altLang="zh-CN" sz="1200" kern="100">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A9F802F-4C32-400F-95DC-A00AAABD2A46}"/>
                </a:ext>
              </a:extLst>
            </p:cNvPr>
            <p:cNvSpPr/>
            <p:nvPr/>
          </p:nvSpPr>
          <p:spPr>
            <a:xfrm>
              <a:off x="395766" y="2641650"/>
              <a:ext cx="3342940" cy="422602"/>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281D8C8-FD6A-4EBE-A623-8EC371B87112}"/>
                </a:ext>
              </a:extLst>
            </p:cNvPr>
            <p:cNvSpPr/>
            <p:nvPr/>
          </p:nvSpPr>
          <p:spPr>
            <a:xfrm>
              <a:off x="430381" y="2673977"/>
              <a:ext cx="3410001" cy="377411"/>
            </a:xfrm>
            <a:prstGeom prst="rect">
              <a:avLst/>
            </a:prstGeom>
          </p:spPr>
          <p:txBody>
            <a:bodyPr wrap="squar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1</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Seat (HS: 9401)</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245E1C5-C86B-4082-B369-BD8592D09E0D}"/>
                </a:ext>
              </a:extLst>
            </p:cNvPr>
            <p:cNvSpPr/>
            <p:nvPr/>
          </p:nvSpPr>
          <p:spPr>
            <a:xfrm>
              <a:off x="295099" y="5059853"/>
              <a:ext cx="7323482" cy="798456"/>
            </a:xfrm>
            <a:prstGeom prst="rect">
              <a:avLst/>
            </a:prstGeom>
          </p:spPr>
          <p:txBody>
            <a:bodyPr wrap="square">
              <a:spAutoFit/>
            </a:bodyPr>
            <a:lstStyle/>
            <a:p>
              <a:pPr>
                <a:lnSpc>
                  <a:spcPct val="15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This to finished furniture, wood veneer installed on the wall this does not belong to furniture, to be classified as wood products</a:t>
              </a:r>
              <a:r>
                <a:rPr lang="zh-CN" altLang="en-US" sz="1200">
                  <a:latin typeface="微软雅黑" panose="020B0503020204020204" pitchFamily="34" charset="-122"/>
                  <a:ea typeface="微软雅黑" panose="020B0503020204020204" pitchFamily="34" charset="-122"/>
                </a:rPr>
                <a:t>           </a:t>
              </a:r>
              <a:endParaRPr lang="en-US" altLang="zh-CN" sz="1200">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②</a:t>
              </a:r>
              <a:r>
                <a:rPr lang="en-US" altLang="zh-CN" sz="1200">
                  <a:latin typeface="微软雅黑" panose="020B0503020204020204" pitchFamily="34" charset="-122"/>
                  <a:ea typeface="微软雅黑" panose="020B0503020204020204" pitchFamily="34" charset="-122"/>
                </a:rPr>
                <a:t>Furniture needs to provide deep processing certificate (issued by foreign factory)</a:t>
              </a:r>
              <a:endParaRPr lang="zh-CN" altLang="zh-CN" sz="1200" kern="100">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B5A09844-9563-47B0-B448-5C222A19B818}"/>
                </a:ext>
              </a:extLst>
            </p:cNvPr>
            <p:cNvSpPr/>
            <p:nvPr/>
          </p:nvSpPr>
          <p:spPr>
            <a:xfrm>
              <a:off x="394286" y="4507430"/>
              <a:ext cx="4249284" cy="434402"/>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E6C35E6-A0C9-4398-AC44-7D322C83044B}"/>
                </a:ext>
              </a:extLst>
            </p:cNvPr>
            <p:cNvSpPr/>
            <p:nvPr/>
          </p:nvSpPr>
          <p:spPr>
            <a:xfrm>
              <a:off x="404407" y="4550275"/>
              <a:ext cx="4297971" cy="377411"/>
            </a:xfrm>
            <a:prstGeom prst="rect">
              <a:avLst/>
            </a:prstGeom>
          </p:spPr>
          <p:txBody>
            <a:bodyPr wrap="non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2</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Wood furniture (HS: 9403)</a:t>
              </a:r>
            </a:p>
          </p:txBody>
        </p:sp>
      </p:grpSp>
      <p:cxnSp>
        <p:nvCxnSpPr>
          <p:cNvPr id="26" name="直接连接符 25">
            <a:extLst>
              <a:ext uri="{FF2B5EF4-FFF2-40B4-BE49-F238E27FC236}">
                <a16:creationId xmlns:a16="http://schemas.microsoft.com/office/drawing/2014/main" id="{CB267F52-F0AA-4706-B421-07B8EB505DA1}"/>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5B0D5674-012F-4F72-878C-B69B1C59AA90}"/>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8" name="直接连接符 27">
            <a:extLst>
              <a:ext uri="{FF2B5EF4-FFF2-40B4-BE49-F238E27FC236}">
                <a16:creationId xmlns:a16="http://schemas.microsoft.com/office/drawing/2014/main" id="{10264731-6BF6-49A9-8D24-6CC1EA27FF8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4838D86B-D03E-E2A1-8B79-2E5ECF02C042}"/>
              </a:ext>
            </a:extLst>
          </p:cNvPr>
          <p:cNvGrpSpPr/>
          <p:nvPr/>
        </p:nvGrpSpPr>
        <p:grpSpPr>
          <a:xfrm>
            <a:off x="4806460" y="1412424"/>
            <a:ext cx="2445816" cy="565199"/>
            <a:chOff x="4773126" y="2535710"/>
            <a:chExt cx="2445816" cy="565199"/>
          </a:xfrm>
        </p:grpSpPr>
        <p:sp>
          <p:nvSpPr>
            <p:cNvPr id="23" name="矩形: 圆角 22">
              <a:extLst>
                <a:ext uri="{FF2B5EF4-FFF2-40B4-BE49-F238E27FC236}">
                  <a16:creationId xmlns:a16="http://schemas.microsoft.com/office/drawing/2014/main" id="{661E2010-FBCE-7F60-F530-3F98E7BAD518}"/>
                </a:ext>
              </a:extLst>
            </p:cNvPr>
            <p:cNvSpPr/>
            <p:nvPr/>
          </p:nvSpPr>
          <p:spPr>
            <a:xfrm>
              <a:off x="4773126" y="2535710"/>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B697226-835C-7620-9DDB-2B3DC66C2C3A}"/>
                </a:ext>
              </a:extLst>
            </p:cNvPr>
            <p:cNvSpPr/>
            <p:nvPr/>
          </p:nvSpPr>
          <p:spPr>
            <a:xfrm>
              <a:off x="5035940" y="2649958"/>
              <a:ext cx="1988365" cy="369332"/>
            </a:xfrm>
            <a:prstGeom prst="rect">
              <a:avLst/>
            </a:prstGeom>
          </p:spPr>
          <p:txBody>
            <a:bodyPr wrap="none">
              <a:spAutoFit/>
            </a:bodyPr>
            <a:lstStyle/>
            <a:p>
              <a:pPr lvl="0" algn="just"/>
              <a:r>
                <a:rPr lang="en-US" altLang="zh-CN" sz="1800" b="1" kern="100">
                  <a:solidFill>
                    <a:schemeClr val="bg1"/>
                  </a:solidFill>
                  <a:latin typeface="微软雅黑" panose="020B0503020204020204" pitchFamily="34" charset="-122"/>
                  <a:ea typeface="微软雅黑" panose="020B0503020204020204" pitchFamily="34" charset="-122"/>
                </a:rPr>
                <a:t>Wood products</a:t>
              </a:r>
              <a:endParaRPr lang="zh-CN" altLang="en-US" sz="1800" b="1" kern="100">
                <a:solidFill>
                  <a:schemeClr val="bg1"/>
                </a:solidFill>
                <a:latin typeface="微软雅黑" panose="020B0503020204020204" pitchFamily="34" charset="-122"/>
                <a:ea typeface="微软雅黑" panose="020B0503020204020204" pitchFamily="34" charset="-122"/>
              </a:endParaRPr>
            </a:p>
          </p:txBody>
        </p:sp>
      </p:grpSp>
      <p:pic>
        <p:nvPicPr>
          <p:cNvPr id="14" name="图片 13">
            <a:extLst>
              <a:ext uri="{FF2B5EF4-FFF2-40B4-BE49-F238E27FC236}">
                <a16:creationId xmlns:a16="http://schemas.microsoft.com/office/drawing/2014/main" id="{8DE04D36-B063-C705-95F0-972CB2ECB8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0094" y="2666186"/>
            <a:ext cx="4019210" cy="2858105"/>
          </a:xfrm>
          <a:prstGeom prst="rect">
            <a:avLst/>
          </a:prstGeom>
        </p:spPr>
      </p:pic>
    </p:spTree>
    <p:extLst>
      <p:ext uri="{BB962C8B-B14F-4D97-AF65-F5344CB8AC3E}">
        <p14:creationId xmlns:p14="http://schemas.microsoft.com/office/powerpoint/2010/main" val="390531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ABE72F-E429-44C4-AB63-9072180773BA}"/>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D0171BE4-4DEC-4B0A-A84A-52E5852FA5FE}"/>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9638A27-6AB7-4F12-802F-76090B6EE848}"/>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5E07F8A0-94B1-41F2-ACDA-0E440967CCA1}"/>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8CA2DBF8-E543-4DF7-B537-268ACC0315C3}"/>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pitchFamily="34" charset="-122"/>
                    <a:ea typeface="微软雅黑" panose="020B0503020204020204" pitchFamily="34" charset="-122"/>
                  </a:rPr>
                  <a:t>货物类型及清关特性</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DC99AA8A-0187-49AF-AB3F-D7490284530B}"/>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pitchFamily="34" charset="-122"/>
                    <a:ea typeface="微软雅黑" panose="020B0503020204020204" pitchFamily="34" charset="-122"/>
                  </a:rPr>
                  <a:t>Cargo type and customs clearance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870ECE8F-8DE4-4DD8-AB4D-03328729C9C9}"/>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78EDEC3C-CCA7-4BBB-84D3-2F95EC34BA96}"/>
                </a:ext>
              </a:extLst>
            </p:cNvPr>
            <p:cNvSpPr/>
            <p:nvPr/>
          </p:nvSpPr>
          <p:spPr>
            <a:xfrm rot="5400000">
              <a:off x="3689549"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2B4BEE8B-67F9-4AAC-A978-6817D4F09D20}"/>
              </a:ext>
            </a:extLst>
          </p:cNvPr>
          <p:cNvSpPr/>
          <p:nvPr/>
        </p:nvSpPr>
        <p:spPr>
          <a:xfrm>
            <a:off x="-3013" y="1376790"/>
            <a:ext cx="12213283" cy="51954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等腰三角形 4">
            <a:extLst>
              <a:ext uri="{FF2B5EF4-FFF2-40B4-BE49-F238E27FC236}">
                <a16:creationId xmlns:a16="http://schemas.microsoft.com/office/drawing/2014/main" id="{831E52A7-56DC-44CA-A746-DF1682E9EDF4}"/>
              </a:ext>
            </a:extLst>
          </p:cNvPr>
          <p:cNvSpPr/>
          <p:nvPr/>
        </p:nvSpPr>
        <p:spPr>
          <a:xfrm>
            <a:off x="-4291" y="1376790"/>
            <a:ext cx="12194284" cy="5062006"/>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31E4889-2CD2-495A-8E68-2CB3550603E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25" name="组合 24">
            <a:extLst>
              <a:ext uri="{FF2B5EF4-FFF2-40B4-BE49-F238E27FC236}">
                <a16:creationId xmlns:a16="http://schemas.microsoft.com/office/drawing/2014/main" id="{936BDC04-36AB-4CEB-801A-40A60EFEB155}"/>
              </a:ext>
            </a:extLst>
          </p:cNvPr>
          <p:cNvGrpSpPr/>
          <p:nvPr/>
        </p:nvGrpSpPr>
        <p:grpSpPr>
          <a:xfrm>
            <a:off x="266700" y="2392914"/>
            <a:ext cx="11810999" cy="3817766"/>
            <a:chOff x="296518" y="2392914"/>
            <a:chExt cx="12286306" cy="3817766"/>
          </a:xfrm>
        </p:grpSpPr>
        <p:sp>
          <p:nvSpPr>
            <p:cNvPr id="16" name="矩形 15">
              <a:extLst>
                <a:ext uri="{FF2B5EF4-FFF2-40B4-BE49-F238E27FC236}">
                  <a16:creationId xmlns:a16="http://schemas.microsoft.com/office/drawing/2014/main" id="{C1A71B57-E759-4BC4-9AEC-BFBBC59AA9AB}"/>
                </a:ext>
              </a:extLst>
            </p:cNvPr>
            <p:cNvSpPr/>
            <p:nvPr/>
          </p:nvSpPr>
          <p:spPr>
            <a:xfrm>
              <a:off x="296518" y="2850080"/>
              <a:ext cx="5637610" cy="3360600"/>
            </a:xfrm>
            <a:prstGeom prst="rect">
              <a:avLst/>
            </a:prstGeom>
          </p:spPr>
          <p:txBody>
            <a:bodyPr wrap="square">
              <a:spAutoFit/>
            </a:bodyPr>
            <a:lstStyle/>
            <a:p>
              <a:pPr>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Additional documents are required outside the country </a:t>
              </a:r>
              <a:r>
                <a:rPr lang="zh-CN" altLang="en-US" sz="1200" b="1" kern="100">
                  <a:solidFill>
                    <a:srgbClr val="0860A8"/>
                  </a:solidFill>
                  <a:latin typeface="微软雅黑" panose="020B0503020204020204" pitchFamily="34" charset="-122"/>
                  <a:ea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rPr>
                <a:t>Deep processing certificate (generally issued by overseas factories)</a:t>
              </a:r>
            </a:p>
            <a:p>
              <a:pPr>
                <a:lnSpc>
                  <a:spcPct val="200000"/>
                </a:lnSpc>
              </a:pPr>
              <a:r>
                <a:rPr lang="en-US" altLang="zh-CN" sz="1200" b="1" kern="100">
                  <a:solidFill>
                    <a:srgbClr val="0860A8"/>
                  </a:solidFill>
                  <a:latin typeface="微软雅黑" panose="020B0503020204020204" pitchFamily="34" charset="-122"/>
                  <a:ea typeface="微软雅黑" panose="020B0503020204020204" pitchFamily="34" charset="-122"/>
                </a:rPr>
                <a:t>Peculiarity </a:t>
              </a:r>
              <a:r>
                <a:rPr lang="zh-CN" altLang="en-US" sz="1200" b="1" kern="100">
                  <a:solidFill>
                    <a:srgbClr val="0860A8"/>
                  </a:solidFill>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①</a:t>
              </a:r>
              <a:r>
                <a:rPr lang="en-US" altLang="zh-CN" sz="1200">
                  <a:latin typeface="微软雅黑" panose="020B0503020204020204" pitchFamily="34" charset="-122"/>
                  <a:ea typeface="微软雅黑" panose="020B0503020204020204" pitchFamily="34" charset="-122"/>
                </a:rPr>
                <a:t>The inspection rate was relatively high (H986)</a:t>
              </a:r>
              <a:endParaRPr lang="zh-CN" altLang="en-US" sz="1200">
                <a:latin typeface="微软雅黑" panose="020B0503020204020204" pitchFamily="34" charset="-122"/>
                <a:ea typeface="微软雅黑" panose="020B0503020204020204" pitchFamily="34" charset="-122"/>
              </a:endParaRPr>
            </a:p>
            <a:p>
              <a:pPr>
                <a:lnSpc>
                  <a:spcPct val="200000"/>
                </a:lnSpc>
              </a:pPr>
              <a:r>
                <a:rPr lang="zh-CN" altLang="en-US" sz="1200">
                  <a:latin typeface="微软雅黑" panose="020B0503020204020204" pitchFamily="34" charset="-122"/>
                  <a:ea typeface="微软雅黑" panose="020B0503020204020204" pitchFamily="34" charset="-122"/>
                </a:rPr>
                <a:t>            </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②</a:t>
              </a:r>
              <a:r>
                <a:rPr lang="en-US" altLang="zh-CN" sz="1200">
                  <a:latin typeface="微软雅黑" panose="020B0503020204020204" pitchFamily="34" charset="-122"/>
                  <a:ea typeface="微软雅黑" panose="020B0503020204020204" pitchFamily="34" charset="-122"/>
                </a:rPr>
                <a:t> If the outsourcing is bundled, most of them have no place of origin (it is recommended that customers abroad do a certificate of origin and then enter the country)</a:t>
              </a:r>
              <a:r>
                <a:rPr lang="zh-CN" altLang="en-US" sz="1200">
                  <a:latin typeface="微软雅黑" panose="020B0503020204020204" pitchFamily="34" charset="-122"/>
                  <a:ea typeface="微软雅黑" panose="020B0503020204020204" pitchFamily="34" charset="-122"/>
                </a:rPr>
                <a:t>           </a:t>
              </a:r>
              <a:endParaRPr lang="en-US" altLang="zh-CN" sz="1200">
                <a:latin typeface="微软雅黑" panose="020B0503020204020204" pitchFamily="34" charset="-122"/>
                <a:ea typeface="微软雅黑" panose="020B0503020204020204" pitchFamily="34" charset="-122"/>
              </a:endParaRPr>
            </a:p>
            <a:p>
              <a:pPr>
                <a:lnSpc>
                  <a:spcPct val="200000"/>
                </a:lnSpc>
              </a:pP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③</a:t>
              </a:r>
              <a:r>
                <a:rPr lang="en-US" altLang="zh-CN" sz="1200">
                  <a:latin typeface="微软雅黑" panose="020B0503020204020204" pitchFamily="34" charset="-122"/>
                  <a:ea typeface="微软雅黑" panose="020B0503020204020204" pitchFamily="34" charset="-122"/>
                </a:rPr>
                <a:t> Issue commodity inspection certificate (for sales)</a:t>
              </a:r>
              <a:endParaRPr lang="zh-CN" altLang="en-US" sz="1200">
                <a:latin typeface="微软雅黑" panose="020B0503020204020204" pitchFamily="34" charset="-122"/>
                <a:ea typeface="微软雅黑" panose="020B0503020204020204" pitchFamily="34" charset="-122"/>
              </a:endParaRPr>
            </a:p>
            <a:p>
              <a:pPr>
                <a:lnSpc>
                  <a:spcPct val="200000"/>
                </a:lnSpc>
              </a:pPr>
              <a:endParaRPr lang="zh-CN" altLang="en-US" sz="1200">
                <a:latin typeface="微软雅黑" panose="020B0503020204020204" pitchFamily="34" charset="-122"/>
                <a:ea typeface="微软雅黑" panose="020B0503020204020204" pitchFamily="34" charset="-122"/>
              </a:endParaRPr>
            </a:p>
            <a:p>
              <a:pPr algn="just">
                <a:lnSpc>
                  <a:spcPct val="200000"/>
                </a:lnSpc>
              </a:pPr>
              <a:endParaRPr lang="zh-CN" altLang="zh-CN" sz="1200" kern="100">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765C427F-03E4-4229-8E49-08BA78BC7856}"/>
                </a:ext>
              </a:extLst>
            </p:cNvPr>
            <p:cNvSpPr/>
            <p:nvPr/>
          </p:nvSpPr>
          <p:spPr>
            <a:xfrm>
              <a:off x="296518" y="2392914"/>
              <a:ext cx="5430283"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0962CDD-2760-4CD4-BFE6-20EE8A09B572}"/>
                </a:ext>
              </a:extLst>
            </p:cNvPr>
            <p:cNvSpPr/>
            <p:nvPr/>
          </p:nvSpPr>
          <p:spPr>
            <a:xfrm>
              <a:off x="395765" y="2433334"/>
              <a:ext cx="4973797" cy="377411"/>
            </a:xfrm>
            <a:prstGeom prst="rect">
              <a:avLst/>
            </a:prstGeom>
          </p:spPr>
          <p:txBody>
            <a:bodyPr wrap="none">
              <a:spAutoFit/>
            </a:bodyPr>
            <a:lstStyle/>
            <a:p>
              <a:pPr lvl="0" algn="just">
                <a:lnSpc>
                  <a:spcPct val="150000"/>
                </a:lnSpc>
              </a:pPr>
              <a:r>
                <a:rPr lang="en-US" altLang="zh-CN" sz="1400" b="1" kern="100">
                  <a:solidFill>
                    <a:schemeClr val="bg1"/>
                  </a:solidFill>
                  <a:latin typeface="微软雅黑" panose="020B0503020204020204" pitchFamily="34" charset="-122"/>
                  <a:ea typeface="微软雅黑" panose="020B0503020204020204" pitchFamily="34" charset="-122"/>
                </a:rPr>
                <a:t>3</a:t>
              </a:r>
              <a:r>
                <a:rPr lang="zh-CN" altLang="en-US" sz="1400" b="1" kern="100">
                  <a:solidFill>
                    <a:schemeClr val="bg1"/>
                  </a:solidFill>
                  <a:latin typeface="微软雅黑" panose="020B0503020204020204" pitchFamily="34" charset="-122"/>
                  <a:ea typeface="微软雅黑" panose="020B0503020204020204" pitchFamily="34" charset="-122"/>
                </a:rPr>
                <a:t>、</a:t>
              </a:r>
              <a:r>
                <a:rPr lang="en-US" altLang="zh-CN" sz="1400" b="1" kern="100">
                  <a:solidFill>
                    <a:schemeClr val="bg1"/>
                  </a:solidFill>
                  <a:latin typeface="微软雅黑" panose="020B0503020204020204" pitchFamily="34" charset="-122"/>
                  <a:ea typeface="微软雅黑" panose="020B0503020204020204" pitchFamily="34" charset="-122"/>
                </a:rPr>
                <a:t> Product Name: Wood flooring (Finished product)</a:t>
              </a:r>
              <a:endParaRPr lang="zh-CN" altLang="zh-CN" sz="1400" b="1" kern="10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27E6D6F-8B3E-4CD9-A73D-EAC1AAF1623C}"/>
                </a:ext>
              </a:extLst>
            </p:cNvPr>
            <p:cNvSpPr/>
            <p:nvPr/>
          </p:nvSpPr>
          <p:spPr>
            <a:xfrm>
              <a:off x="6898916" y="2907365"/>
              <a:ext cx="5683908" cy="3123676"/>
            </a:xfrm>
            <a:prstGeom prst="rect">
              <a:avLst/>
            </a:prstGeom>
          </p:spPr>
          <p:txBody>
            <a:bodyPr wrap="square">
              <a:spAutoFit/>
            </a:bodyPr>
            <a:lstStyle/>
            <a:p>
              <a:pPr>
                <a:lnSpc>
                  <a:spcPct val="200000"/>
                </a:lnSpc>
              </a:pPr>
              <a:r>
                <a:rPr lang="en-US" altLang="zh-CN" sz="1000" b="1" kern="100">
                  <a:solidFill>
                    <a:srgbClr val="0860A8"/>
                  </a:solidFill>
                  <a:latin typeface="微软雅黑" panose="020B0503020204020204" pitchFamily="34" charset="-122"/>
                  <a:ea typeface="微软雅黑" panose="020B0503020204020204" pitchFamily="34" charset="-122"/>
                </a:rPr>
                <a:t>Additional documents are required outside the country </a:t>
              </a:r>
              <a:r>
                <a:rPr lang="zh-CN" altLang="en-US" sz="1000" b="1" kern="100">
                  <a:solidFill>
                    <a:srgbClr val="0860A8"/>
                  </a:solidFill>
                  <a:latin typeface="微软雅黑" panose="020B0503020204020204" pitchFamily="34" charset="-122"/>
                  <a:ea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rPr>
                <a:t>Motility test certificate, certificate of origin</a:t>
              </a:r>
            </a:p>
            <a:p>
              <a:pPr>
                <a:lnSpc>
                  <a:spcPct val="200000"/>
                </a:lnSpc>
              </a:pPr>
              <a:r>
                <a:rPr lang="en-US" altLang="zh-CN" sz="1000" b="1" kern="100">
                  <a:solidFill>
                    <a:srgbClr val="0860A8"/>
                  </a:solidFill>
                  <a:latin typeface="微软雅黑" panose="020B0503020204020204" pitchFamily="34" charset="-122"/>
                  <a:ea typeface="微软雅黑" panose="020B0503020204020204" pitchFamily="34" charset="-122"/>
                </a:rPr>
                <a:t>Peculiarity </a:t>
              </a:r>
              <a:r>
                <a:rPr lang="zh-CN" altLang="en-US" sz="1000" b="1" kern="100">
                  <a:solidFill>
                    <a:srgbClr val="0860A8"/>
                  </a:solidFill>
                  <a:latin typeface="微软雅黑" panose="020B0503020204020204" pitchFamily="34" charset="-122"/>
                  <a:ea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rPr>
                <a:t>①</a:t>
              </a:r>
              <a:r>
                <a:rPr lang="en-US" altLang="zh-CN" sz="1000">
                  <a:latin typeface="微软雅黑" panose="020B0503020204020204" pitchFamily="34" charset="-122"/>
                  <a:ea typeface="微软雅黑" panose="020B0503020204020204" pitchFamily="34" charset="-122"/>
                </a:rPr>
                <a:t> Relatively high inspection rate (H986) </a:t>
              </a:r>
              <a:endParaRPr lang="zh-CN" altLang="en-US" sz="1000">
                <a:latin typeface="微软雅黑" panose="020B0503020204020204" pitchFamily="34" charset="-122"/>
                <a:ea typeface="微软雅黑" panose="020B0503020204020204" pitchFamily="34" charset="-122"/>
              </a:endParaRPr>
            </a:p>
            <a:p>
              <a:pPr>
                <a:lnSpc>
                  <a:spcPct val="200000"/>
                </a:lnSpc>
              </a:pPr>
              <a:r>
                <a:rPr lang="zh-CN" altLang="en-US" sz="1000">
                  <a:latin typeface="微软雅黑" panose="020B0503020204020204" pitchFamily="34" charset="-122"/>
                  <a:ea typeface="微软雅黑" panose="020B0503020204020204" pitchFamily="34" charset="-122"/>
                </a:rPr>
                <a:t>           </a:t>
              </a:r>
              <a:r>
                <a:rPr lang="en-US" altLang="zh-CN" sz="1000">
                  <a:latin typeface="微软雅黑" panose="020B0503020204020204" pitchFamily="34" charset="-122"/>
                  <a:ea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rPr>
                <a:t>②</a:t>
              </a:r>
              <a:r>
                <a:rPr lang="en-US" altLang="zh-CN" sz="1000">
                  <a:latin typeface="微软雅黑" panose="020B0503020204020204" pitchFamily="34" charset="-122"/>
                  <a:ea typeface="微软雅黑" panose="020B0503020204020204" pitchFamily="34" charset="-122"/>
                </a:rPr>
                <a:t> If the outsourcing is bundled, most of them have no place of origin (customers are advised to do the certificate of origin abroad and enter the country again)</a:t>
              </a:r>
              <a:r>
                <a:rPr lang="zh-CN" altLang="en-US" sz="1000">
                  <a:latin typeface="微软雅黑" panose="020B0503020204020204" pitchFamily="34" charset="-122"/>
                  <a:ea typeface="微软雅黑" panose="020B0503020204020204" pitchFamily="34" charset="-122"/>
                </a:rPr>
                <a:t>          </a:t>
              </a:r>
              <a:r>
                <a:rPr lang="en-US" altLang="zh-CN" sz="1000">
                  <a:latin typeface="微软雅黑" panose="020B0503020204020204" pitchFamily="34" charset="-122"/>
                  <a:ea typeface="微软雅黑" panose="020B0503020204020204" pitchFamily="34" charset="-122"/>
                </a:rPr>
                <a:t>              </a:t>
              </a:r>
            </a:p>
            <a:p>
              <a:pPr>
                <a:lnSpc>
                  <a:spcPct val="200000"/>
                </a:lnSpc>
              </a:pPr>
              <a:r>
                <a:rPr lang="en-US" altLang="zh-CN" sz="1000">
                  <a:latin typeface="微软雅黑" panose="020B0503020204020204" pitchFamily="34" charset="-122"/>
                  <a:ea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rPr>
                <a:t>③</a:t>
              </a:r>
              <a:r>
                <a:rPr lang="en-US" altLang="zh-CN" sz="1000">
                  <a:latin typeface="微软雅黑" panose="020B0503020204020204" pitchFamily="34" charset="-122"/>
                  <a:ea typeface="微软雅黑" panose="020B0503020204020204" pitchFamily="34" charset="-122"/>
                </a:rPr>
                <a:t> Issue commodity inspection certificate (for sales)</a:t>
              </a:r>
              <a:endParaRPr lang="zh-CN" altLang="en-US" sz="1000">
                <a:latin typeface="微软雅黑" panose="020B0503020204020204" pitchFamily="34" charset="-122"/>
                <a:ea typeface="微软雅黑" panose="020B0503020204020204" pitchFamily="34" charset="-122"/>
              </a:endParaRPr>
            </a:p>
            <a:p>
              <a:pPr>
                <a:lnSpc>
                  <a:spcPct val="200000"/>
                </a:lnSpc>
              </a:pPr>
              <a:r>
                <a:rPr lang="zh-CN" altLang="en-US" sz="1000">
                  <a:latin typeface="微软雅黑" panose="020B0503020204020204" pitchFamily="34" charset="-122"/>
                  <a:ea typeface="微软雅黑" panose="020B0503020204020204" pitchFamily="34" charset="-122"/>
                </a:rPr>
                <a:t>           </a:t>
              </a:r>
              <a:r>
                <a:rPr lang="en-US" altLang="zh-CN" sz="1000">
                  <a:latin typeface="微软雅黑" panose="020B0503020204020204" pitchFamily="34" charset="-122"/>
                  <a:ea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rPr>
                <a:t>④</a:t>
              </a:r>
              <a:r>
                <a:rPr lang="en-US" altLang="zh-CN" sz="1000">
                  <a:latin typeface="微软雅黑" panose="020B0503020204020204" pitchFamily="34" charset="-122"/>
                  <a:ea typeface="微软雅黑" panose="020B0503020204020204" pitchFamily="34" charset="-122"/>
                </a:rPr>
                <a:t> When doing the inspection, if there is insect infestation, etc., can not be fumigated, it is necessary to return to abroad according to the situation</a:t>
              </a:r>
              <a:endParaRPr lang="zh-CN" altLang="en-US" sz="1000">
                <a:latin typeface="微软雅黑" panose="020B0503020204020204" pitchFamily="34" charset="-122"/>
                <a:ea typeface="微软雅黑" panose="020B0503020204020204" pitchFamily="34" charset="-122"/>
              </a:endParaRPr>
            </a:p>
            <a:p>
              <a:pPr algn="just">
                <a:lnSpc>
                  <a:spcPct val="200000"/>
                </a:lnSpc>
              </a:pPr>
              <a:endParaRPr lang="zh-CN" altLang="zh-CN" sz="1000" kern="100">
                <a:effectLst/>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A28B70D-D325-4A46-AD48-3B38D8E0E525}"/>
                </a:ext>
              </a:extLst>
            </p:cNvPr>
            <p:cNvSpPr/>
            <p:nvPr/>
          </p:nvSpPr>
          <p:spPr>
            <a:xfrm>
              <a:off x="6890755" y="2392914"/>
              <a:ext cx="5683908" cy="509578"/>
            </a:xfrm>
            <a:prstGeom prst="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F59D326-B9B6-4941-ABE4-E380A542D31F}"/>
                </a:ext>
              </a:extLst>
            </p:cNvPr>
            <p:cNvSpPr/>
            <p:nvPr/>
          </p:nvSpPr>
          <p:spPr>
            <a:xfrm>
              <a:off x="6945215" y="2464399"/>
              <a:ext cx="5364674" cy="336695"/>
            </a:xfrm>
            <a:prstGeom prst="rect">
              <a:avLst/>
            </a:prstGeom>
          </p:spPr>
          <p:txBody>
            <a:bodyPr wrap="none">
              <a:spAutoFit/>
            </a:bodyPr>
            <a:lstStyle/>
            <a:p>
              <a:pPr lvl="0" algn="just">
                <a:lnSpc>
                  <a:spcPct val="150000"/>
                </a:lnSpc>
              </a:pPr>
              <a:r>
                <a:rPr lang="en-US" altLang="zh-CN" sz="1200" b="1" kern="100">
                  <a:solidFill>
                    <a:schemeClr val="bg1"/>
                  </a:solidFill>
                  <a:latin typeface="微软雅黑" panose="020B0503020204020204" pitchFamily="34" charset="-122"/>
                  <a:ea typeface="微软雅黑" panose="020B0503020204020204" pitchFamily="34" charset="-122"/>
                </a:rPr>
                <a:t>4</a:t>
              </a:r>
              <a:r>
                <a:rPr lang="zh-CN" altLang="en-US" sz="1200" b="1" kern="100">
                  <a:solidFill>
                    <a:schemeClr val="bg1"/>
                  </a:solidFill>
                  <a:latin typeface="微软雅黑" panose="020B0503020204020204" pitchFamily="34" charset="-122"/>
                  <a:ea typeface="微软雅黑" panose="020B0503020204020204" pitchFamily="34" charset="-122"/>
                </a:rPr>
                <a:t>、</a:t>
              </a:r>
              <a:r>
                <a:rPr lang="en-US" altLang="zh-CN" sz="1200" b="1" kern="100">
                  <a:solidFill>
                    <a:schemeClr val="bg1"/>
                  </a:solidFill>
                  <a:latin typeface="微软雅黑" panose="020B0503020204020204" pitchFamily="34" charset="-122"/>
                  <a:ea typeface="微软雅黑" panose="020B0503020204020204" pitchFamily="34" charset="-122"/>
                </a:rPr>
                <a:t> Product name: Logs (non-endangered raw materials, pine, etc.)</a:t>
              </a:r>
            </a:p>
          </p:txBody>
        </p:sp>
      </p:grpSp>
      <p:cxnSp>
        <p:nvCxnSpPr>
          <p:cNvPr id="26" name="直接连接符 25">
            <a:extLst>
              <a:ext uri="{FF2B5EF4-FFF2-40B4-BE49-F238E27FC236}">
                <a16:creationId xmlns:a16="http://schemas.microsoft.com/office/drawing/2014/main" id="{33FA506E-5703-4536-A4DB-9D69CD075635}"/>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CB49EF43-8940-46C7-9FE8-559CBA8A3E95}"/>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8" name="直接连接符 27">
            <a:extLst>
              <a:ext uri="{FF2B5EF4-FFF2-40B4-BE49-F238E27FC236}">
                <a16:creationId xmlns:a16="http://schemas.microsoft.com/office/drawing/2014/main" id="{BEF9F997-F516-42A7-89F3-E61586F43CE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2870214B-A1B1-ECDC-E2FB-5A20DD02DF3E}"/>
              </a:ext>
            </a:extLst>
          </p:cNvPr>
          <p:cNvGrpSpPr/>
          <p:nvPr/>
        </p:nvGrpSpPr>
        <p:grpSpPr>
          <a:xfrm>
            <a:off x="4880720" y="1536349"/>
            <a:ext cx="2445816" cy="565199"/>
            <a:chOff x="4773126" y="2535710"/>
            <a:chExt cx="2445816" cy="565199"/>
          </a:xfrm>
        </p:grpSpPr>
        <p:sp>
          <p:nvSpPr>
            <p:cNvPr id="30" name="矩形: 圆角 29">
              <a:extLst>
                <a:ext uri="{FF2B5EF4-FFF2-40B4-BE49-F238E27FC236}">
                  <a16:creationId xmlns:a16="http://schemas.microsoft.com/office/drawing/2014/main" id="{819E27B1-067B-549F-EABC-C03EE45F4298}"/>
                </a:ext>
              </a:extLst>
            </p:cNvPr>
            <p:cNvSpPr/>
            <p:nvPr/>
          </p:nvSpPr>
          <p:spPr>
            <a:xfrm>
              <a:off x="4773126" y="2535710"/>
              <a:ext cx="2445816" cy="565199"/>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8ECFBB24-D433-5CE5-F9C1-2F4B3DCA5CF1}"/>
                </a:ext>
              </a:extLst>
            </p:cNvPr>
            <p:cNvSpPr/>
            <p:nvPr/>
          </p:nvSpPr>
          <p:spPr>
            <a:xfrm>
              <a:off x="5035940" y="2649958"/>
              <a:ext cx="1988365" cy="369332"/>
            </a:xfrm>
            <a:prstGeom prst="rect">
              <a:avLst/>
            </a:prstGeom>
          </p:spPr>
          <p:txBody>
            <a:bodyPr wrap="none">
              <a:spAutoFit/>
            </a:bodyPr>
            <a:lstStyle/>
            <a:p>
              <a:pPr lvl="0" algn="just"/>
              <a:r>
                <a:rPr lang="en-US" altLang="zh-CN" sz="1800" b="1" kern="100">
                  <a:solidFill>
                    <a:schemeClr val="bg1"/>
                  </a:solidFill>
                  <a:latin typeface="微软雅黑" panose="020B0503020204020204" pitchFamily="34" charset="-122"/>
                  <a:ea typeface="微软雅黑" panose="020B0503020204020204" pitchFamily="34" charset="-122"/>
                </a:rPr>
                <a:t>Wood products</a:t>
              </a:r>
              <a:endParaRPr lang="zh-CN" altLang="en-US" sz="1800" b="1" kern="1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1957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A5160C-0D27-4867-8DC3-8BD63639C46E}"/>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7DE70C4F-D6A7-4D23-BCC7-356E0BB6A800}"/>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67CBCCA1-7564-4E2F-85A8-5EECAD1D8C6C}"/>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218D3953-122E-4188-99AB-E6C2889B913D}"/>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A84B25F9-26FD-4902-A19B-32E261A59B81}"/>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在线仓储配送</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C726C812-4F7D-45BD-998D-EC454E5481C8}"/>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Storage and distribution</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5195DE87-0EF8-4F4D-B593-0541FDC9C4D5}"/>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317F66CF-FB8F-4411-BF0D-743B175B4D6F}"/>
                </a:ext>
              </a:extLst>
            </p:cNvPr>
            <p:cNvSpPr/>
            <p:nvPr/>
          </p:nvSpPr>
          <p:spPr>
            <a:xfrm rot="5400000">
              <a:off x="2646812" y="451819"/>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07E17B85-E79A-4915-BE79-4943056CE021}"/>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9593452C-8084-49A7-87C9-990843828C90}"/>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a:extLst>
              <a:ext uri="{FF2B5EF4-FFF2-40B4-BE49-F238E27FC236}">
                <a16:creationId xmlns:a16="http://schemas.microsoft.com/office/drawing/2014/main" id="{471D58A4-1836-4EAC-8550-A07E094A2D5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32" name="矩形 31">
            <a:extLst>
              <a:ext uri="{FF2B5EF4-FFF2-40B4-BE49-F238E27FC236}">
                <a16:creationId xmlns:a16="http://schemas.microsoft.com/office/drawing/2014/main" id="{ED6AF873-E95F-404F-A372-E2EB534B9778}"/>
              </a:ext>
            </a:extLst>
          </p:cNvPr>
          <p:cNvSpPr/>
          <p:nvPr/>
        </p:nvSpPr>
        <p:spPr>
          <a:xfrm>
            <a:off x="911116" y="5255415"/>
            <a:ext cx="10523338" cy="338554"/>
          </a:xfrm>
          <a:prstGeom prst="rect">
            <a:avLst/>
          </a:prstGeom>
        </p:spPr>
        <p:txBody>
          <a:bodyPr wrap="square">
            <a:spAutoFit/>
          </a:bodyPr>
          <a:lstStyle/>
          <a:p>
            <a:pPr algn="ctr">
              <a:spcAft>
                <a:spcPts val="0"/>
              </a:spcAft>
            </a:pPr>
            <a:r>
              <a:rPr lang="zh-CN"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隆程物流仓库</a:t>
            </a:r>
            <a:r>
              <a:rPr lang="en-US"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 </a:t>
            </a:r>
            <a:r>
              <a:rPr lang="zh-CN"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我们不仅为您投入互联网技术，更有专业的管理团队，帮您精准“照顾”每一件货物</a:t>
            </a:r>
            <a:endParaRPr lang="zh-CN" altLang="zh-CN" sz="1600" kern="100">
              <a:solidFill>
                <a:schemeClr val="tx1">
                  <a:lumMod val="75000"/>
                  <a:lumOff val="25000"/>
                </a:scheme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1BF17C59-CF97-4E81-9708-2C46A9F0B0EF}"/>
              </a:ext>
            </a:extLst>
          </p:cNvPr>
          <p:cNvSpPr/>
          <p:nvPr/>
        </p:nvSpPr>
        <p:spPr>
          <a:xfrm>
            <a:off x="28718" y="5798179"/>
            <a:ext cx="12213282" cy="338554"/>
          </a:xfrm>
          <a:prstGeom prst="rect">
            <a:avLst/>
          </a:prstGeom>
        </p:spPr>
        <p:txBody>
          <a:bodyPr wrap="square">
            <a:spAutoFit/>
          </a:bodyPr>
          <a:lstStyle/>
          <a:p>
            <a:pPr algn="ctr">
              <a:spcAft>
                <a:spcPts val="0"/>
              </a:spcAft>
            </a:pPr>
            <a:r>
              <a:rPr lang="zh-CN"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隆程仓库增值服务</a:t>
            </a:r>
            <a:r>
              <a:rPr lang="en-US"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 </a:t>
            </a:r>
            <a:r>
              <a:rPr lang="zh-CN" altLang="zh-CN" sz="1600" b="1" kern="100">
                <a:solidFill>
                  <a:schemeClr val="tx1">
                    <a:lumMod val="75000"/>
                    <a:lumOff val="25000"/>
                  </a:schemeClr>
                </a:solidFill>
                <a:latin typeface="Calibri" panose="020F0502020204030204" pitchFamily="34" charset="0"/>
                <a:ea typeface="微软雅黑" panose="020B0503020204020204" pitchFamily="34" charset="-122"/>
                <a:cs typeface="Times New Roman" panose="02020603050405020304" pitchFamily="18" charset="0"/>
              </a:rPr>
              <a:t>我们不仅为您提供货物存储及中转服务，更能按照您的产品特性进行货物再包装及分批发货服务</a:t>
            </a:r>
          </a:p>
        </p:txBody>
      </p:sp>
      <p:sp>
        <p:nvSpPr>
          <p:cNvPr id="34" name="矩形 33">
            <a:extLst>
              <a:ext uri="{FF2B5EF4-FFF2-40B4-BE49-F238E27FC236}">
                <a16:creationId xmlns:a16="http://schemas.microsoft.com/office/drawing/2014/main" id="{4C7AB9BA-7979-4B82-85FB-E76A0BF44CC0}"/>
              </a:ext>
            </a:extLst>
          </p:cNvPr>
          <p:cNvSpPr/>
          <p:nvPr/>
        </p:nvSpPr>
        <p:spPr>
          <a:xfrm>
            <a:off x="3027947" y="1596243"/>
            <a:ext cx="6096000" cy="915122"/>
          </a:xfrm>
          <a:prstGeom prst="rect">
            <a:avLst/>
          </a:prstGeom>
        </p:spPr>
        <p:txBody>
          <a:bodyPr>
            <a:spAutoFit/>
          </a:bodyPr>
          <a:lstStyle/>
          <a:p>
            <a:pPr algn="ctr">
              <a:lnSpc>
                <a:spcPct val="150000"/>
              </a:lnSpc>
              <a:spcAft>
                <a:spcPts val="0"/>
              </a:spcAft>
            </a:pPr>
            <a:r>
              <a:rPr lang="zh-CN"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在线仓储配送</a:t>
            </a:r>
            <a:r>
              <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专业仓库管理</a:t>
            </a:r>
            <a:endPar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spcAft>
                <a:spcPts val="0"/>
              </a:spcAft>
            </a:pPr>
            <a:r>
              <a:rPr lang="zh-CN" altLang="zh-CN" sz="20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高效配合，严谨安全</a:t>
            </a:r>
          </a:p>
        </p:txBody>
      </p:sp>
      <p:cxnSp>
        <p:nvCxnSpPr>
          <p:cNvPr id="36" name="直接连接符 35">
            <a:extLst>
              <a:ext uri="{FF2B5EF4-FFF2-40B4-BE49-F238E27FC236}">
                <a16:creationId xmlns:a16="http://schemas.microsoft.com/office/drawing/2014/main" id="{7B39F99A-F525-475F-A8AA-2EE9C8829074}"/>
              </a:ext>
            </a:extLst>
          </p:cNvPr>
          <p:cNvCxnSpPr/>
          <p:nvPr/>
        </p:nvCxnSpPr>
        <p:spPr>
          <a:xfrm>
            <a:off x="1171074" y="3523695"/>
            <a:ext cx="9962147" cy="0"/>
          </a:xfrm>
          <a:prstGeom prst="line">
            <a:avLst/>
          </a:prstGeom>
          <a:ln>
            <a:solidFill>
              <a:srgbClr val="0860A8"/>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CA4F27B4-6C10-420F-8F01-E6F6026B29AE}"/>
              </a:ext>
            </a:extLst>
          </p:cNvPr>
          <p:cNvGrpSpPr/>
          <p:nvPr/>
        </p:nvGrpSpPr>
        <p:grpSpPr>
          <a:xfrm>
            <a:off x="2161515" y="2755115"/>
            <a:ext cx="2439988" cy="2226830"/>
            <a:chOff x="2161515" y="2812265"/>
            <a:chExt cx="2439988" cy="2226830"/>
          </a:xfrm>
        </p:grpSpPr>
        <p:pic>
          <p:nvPicPr>
            <p:cNvPr id="37" name="图片 36">
              <a:extLst>
                <a:ext uri="{FF2B5EF4-FFF2-40B4-BE49-F238E27FC236}">
                  <a16:creationId xmlns:a16="http://schemas.microsoft.com/office/drawing/2014/main" id="{65904A8F-6AC2-4D04-9B83-896911FE6D5A}"/>
                </a:ext>
              </a:extLst>
            </p:cNvPr>
            <p:cNvPicPr>
              <a:picLocks noChangeAspect="1"/>
            </p:cNvPicPr>
            <p:nvPr/>
          </p:nvPicPr>
          <p:blipFill>
            <a:blip r:embed="rId5" cstate="print"/>
            <a:srcRect l="13208" t="11885" r="23800" b="8237"/>
            <a:stretch>
              <a:fillRect/>
            </a:stretch>
          </p:blipFill>
          <p:spPr bwMode="auto">
            <a:xfrm>
              <a:off x="2550636" y="2812265"/>
              <a:ext cx="1560996" cy="1560996"/>
            </a:xfrm>
            <a:prstGeom prst="rect">
              <a:avLst/>
            </a:prstGeom>
          </p:spPr>
        </p:pic>
        <p:sp>
          <p:nvSpPr>
            <p:cNvPr id="44" name="文本框 43">
              <a:extLst>
                <a:ext uri="{FF2B5EF4-FFF2-40B4-BE49-F238E27FC236}">
                  <a16:creationId xmlns:a16="http://schemas.microsoft.com/office/drawing/2014/main" id="{6C374FB1-8B8A-4D62-B94C-F525C26FA276}"/>
                </a:ext>
              </a:extLst>
            </p:cNvPr>
            <p:cNvSpPr txBox="1"/>
            <p:nvPr/>
          </p:nvSpPr>
          <p:spPr>
            <a:xfrm>
              <a:off x="2161515" y="4454320"/>
              <a:ext cx="2439988" cy="584775"/>
            </a:xfrm>
            <a:prstGeom prst="rect">
              <a:avLst/>
            </a:prstGeom>
            <a:noFill/>
          </p:spPr>
          <p:txBody>
            <a:bodyPr>
              <a:spAutoFit/>
            </a:bodyPr>
            <a:lstStyle/>
            <a:p>
              <a:pPr algn="ctr"/>
              <a:r>
                <a:rPr lang="zh-CN" altLang="zh-CN" sz="1600" b="1">
                  <a:solidFill>
                    <a:srgbClr val="0860A8"/>
                  </a:solidFill>
                </a:rPr>
                <a:t>卸货平台</a:t>
              </a:r>
              <a:endParaRPr lang="en-US" altLang="zh-CN" sz="1600" b="1">
                <a:solidFill>
                  <a:srgbClr val="0860A8"/>
                </a:solidFill>
              </a:endParaRPr>
            </a:p>
            <a:p>
              <a:pPr algn="ctr"/>
              <a:r>
                <a:rPr lang="zh-CN" altLang="zh-CN" sz="1600" b="1">
                  <a:solidFill>
                    <a:srgbClr val="0860A8"/>
                  </a:solidFill>
                </a:rPr>
                <a:t>整洁高效</a:t>
              </a:r>
              <a:endParaRPr lang="zh-CN" altLang="zh-CN" sz="1600">
                <a:solidFill>
                  <a:srgbClr val="0860A8"/>
                </a:solidFill>
              </a:endParaRPr>
            </a:p>
          </p:txBody>
        </p:sp>
      </p:grpSp>
      <p:grpSp>
        <p:nvGrpSpPr>
          <p:cNvPr id="14" name="组合 13">
            <a:extLst>
              <a:ext uri="{FF2B5EF4-FFF2-40B4-BE49-F238E27FC236}">
                <a16:creationId xmlns:a16="http://schemas.microsoft.com/office/drawing/2014/main" id="{FF463785-EFEC-45C9-80B1-36BE26B1B581}"/>
              </a:ext>
            </a:extLst>
          </p:cNvPr>
          <p:cNvGrpSpPr/>
          <p:nvPr/>
        </p:nvGrpSpPr>
        <p:grpSpPr>
          <a:xfrm>
            <a:off x="4926957" y="2751644"/>
            <a:ext cx="2387600" cy="2211086"/>
            <a:chOff x="4926957" y="2808794"/>
            <a:chExt cx="2387600" cy="2211086"/>
          </a:xfrm>
        </p:grpSpPr>
        <p:pic>
          <p:nvPicPr>
            <p:cNvPr id="38" name="图片 37">
              <a:extLst>
                <a:ext uri="{FF2B5EF4-FFF2-40B4-BE49-F238E27FC236}">
                  <a16:creationId xmlns:a16="http://schemas.microsoft.com/office/drawing/2014/main" id="{9DD34228-DF14-4615-B4D5-D8BF961E1E62}"/>
                </a:ext>
              </a:extLst>
            </p:cNvPr>
            <p:cNvPicPr>
              <a:picLocks noChangeAspect="1"/>
            </p:cNvPicPr>
            <p:nvPr/>
          </p:nvPicPr>
          <p:blipFill>
            <a:blip r:embed="rId6" cstate="print"/>
            <a:srcRect l="13568" t="11845" r="21053" b="8984"/>
            <a:stretch>
              <a:fillRect/>
            </a:stretch>
          </p:blipFill>
          <p:spPr bwMode="auto">
            <a:xfrm>
              <a:off x="5315882" y="2808794"/>
              <a:ext cx="1560996" cy="1560996"/>
            </a:xfrm>
            <a:prstGeom prst="rect">
              <a:avLst/>
            </a:prstGeom>
          </p:spPr>
        </p:pic>
        <p:sp>
          <p:nvSpPr>
            <p:cNvPr id="47" name="文本框 46">
              <a:extLst>
                <a:ext uri="{FF2B5EF4-FFF2-40B4-BE49-F238E27FC236}">
                  <a16:creationId xmlns:a16="http://schemas.microsoft.com/office/drawing/2014/main" id="{FEE9C6AF-795A-4FD0-A771-2B6507FA84CB}"/>
                </a:ext>
              </a:extLst>
            </p:cNvPr>
            <p:cNvSpPr txBox="1"/>
            <p:nvPr/>
          </p:nvSpPr>
          <p:spPr>
            <a:xfrm>
              <a:off x="4926957" y="4435105"/>
              <a:ext cx="2387600" cy="584775"/>
            </a:xfrm>
            <a:prstGeom prst="rect">
              <a:avLst/>
            </a:prstGeom>
            <a:noFill/>
          </p:spPr>
          <p:txBody>
            <a:bodyPr>
              <a:spAutoFit/>
            </a:bodyPr>
            <a:lstStyle/>
            <a:p>
              <a:pPr algn="ctr"/>
              <a:r>
                <a:rPr lang="zh-CN" altLang="zh-CN" sz="1600" b="1">
                  <a:solidFill>
                    <a:srgbClr val="0860A8"/>
                  </a:solidFill>
                </a:rPr>
                <a:t>立体仓</a:t>
              </a:r>
              <a:endParaRPr lang="en-US" altLang="zh-CN" sz="1600" b="1">
                <a:solidFill>
                  <a:srgbClr val="0860A8"/>
                </a:solidFill>
              </a:endParaRPr>
            </a:p>
            <a:p>
              <a:pPr algn="ctr"/>
              <a:r>
                <a:rPr lang="zh-CN" altLang="zh-CN" sz="1600" b="1">
                  <a:solidFill>
                    <a:srgbClr val="0860A8"/>
                  </a:solidFill>
                </a:rPr>
                <a:t>精准管理</a:t>
              </a:r>
              <a:endParaRPr lang="zh-CN" altLang="zh-CN" sz="1600">
                <a:solidFill>
                  <a:srgbClr val="0860A8"/>
                </a:solidFill>
              </a:endParaRPr>
            </a:p>
          </p:txBody>
        </p:sp>
      </p:grpSp>
      <p:grpSp>
        <p:nvGrpSpPr>
          <p:cNvPr id="15" name="组合 14">
            <a:extLst>
              <a:ext uri="{FF2B5EF4-FFF2-40B4-BE49-F238E27FC236}">
                <a16:creationId xmlns:a16="http://schemas.microsoft.com/office/drawing/2014/main" id="{DC915D14-4B61-48E8-BCFF-C19DC56D84CF}"/>
              </a:ext>
            </a:extLst>
          </p:cNvPr>
          <p:cNvGrpSpPr/>
          <p:nvPr/>
        </p:nvGrpSpPr>
        <p:grpSpPr>
          <a:xfrm>
            <a:off x="7856869" y="2734956"/>
            <a:ext cx="2387600" cy="2268250"/>
            <a:chOff x="7856869" y="2792106"/>
            <a:chExt cx="2387600" cy="2268250"/>
          </a:xfrm>
        </p:grpSpPr>
        <p:pic>
          <p:nvPicPr>
            <p:cNvPr id="39" name="图片 38">
              <a:extLst>
                <a:ext uri="{FF2B5EF4-FFF2-40B4-BE49-F238E27FC236}">
                  <a16:creationId xmlns:a16="http://schemas.microsoft.com/office/drawing/2014/main" id="{F8BDE719-B206-4EF8-ABB1-18F780E7D87D}"/>
                </a:ext>
              </a:extLst>
            </p:cNvPr>
            <p:cNvPicPr>
              <a:picLocks noChangeAspect="1"/>
            </p:cNvPicPr>
            <p:nvPr/>
          </p:nvPicPr>
          <p:blipFill>
            <a:blip r:embed="rId7" cstate="print"/>
            <a:srcRect l="17289" t="11856" r="17289" b="9164"/>
            <a:stretch>
              <a:fillRect/>
            </a:stretch>
          </p:blipFill>
          <p:spPr bwMode="auto">
            <a:xfrm>
              <a:off x="8103191" y="2792106"/>
              <a:ext cx="1560996" cy="1560996"/>
            </a:xfrm>
            <a:prstGeom prst="rect">
              <a:avLst/>
            </a:prstGeom>
          </p:spPr>
        </p:pic>
        <p:sp>
          <p:nvSpPr>
            <p:cNvPr id="49" name="文本框 48">
              <a:extLst>
                <a:ext uri="{FF2B5EF4-FFF2-40B4-BE49-F238E27FC236}">
                  <a16:creationId xmlns:a16="http://schemas.microsoft.com/office/drawing/2014/main" id="{F82F3EF4-D656-46C4-9EBA-140B44EEA4BC}"/>
                </a:ext>
              </a:extLst>
            </p:cNvPr>
            <p:cNvSpPr txBox="1"/>
            <p:nvPr/>
          </p:nvSpPr>
          <p:spPr>
            <a:xfrm>
              <a:off x="7856869" y="4475581"/>
              <a:ext cx="2387600" cy="584775"/>
            </a:xfrm>
            <a:prstGeom prst="rect">
              <a:avLst/>
            </a:prstGeom>
            <a:noFill/>
          </p:spPr>
          <p:txBody>
            <a:bodyPr>
              <a:spAutoFit/>
            </a:bodyPr>
            <a:lstStyle/>
            <a:p>
              <a:pPr algn="ctr"/>
              <a:r>
                <a:rPr lang="zh-CN" altLang="zh-CN" sz="1600" b="1">
                  <a:solidFill>
                    <a:srgbClr val="0860A8"/>
                  </a:solidFill>
                </a:rPr>
                <a:t>平面仓</a:t>
              </a:r>
              <a:endParaRPr lang="en-US" altLang="zh-CN" sz="1600" b="1">
                <a:solidFill>
                  <a:srgbClr val="0860A8"/>
                </a:solidFill>
              </a:endParaRPr>
            </a:p>
            <a:p>
              <a:pPr algn="ctr"/>
              <a:r>
                <a:rPr lang="zh-CN" altLang="zh-CN" sz="1600" b="1">
                  <a:solidFill>
                    <a:srgbClr val="0860A8"/>
                  </a:solidFill>
                </a:rPr>
                <a:t>宽敞明亮</a:t>
              </a:r>
              <a:endParaRPr lang="zh-CN" altLang="zh-CN" sz="1600">
                <a:solidFill>
                  <a:srgbClr val="0860A8"/>
                </a:solidFill>
              </a:endParaRPr>
            </a:p>
          </p:txBody>
        </p:sp>
      </p:grpSp>
      <p:cxnSp>
        <p:nvCxnSpPr>
          <p:cNvPr id="26" name="直接连接符 25">
            <a:extLst>
              <a:ext uri="{FF2B5EF4-FFF2-40B4-BE49-F238E27FC236}">
                <a16:creationId xmlns:a16="http://schemas.microsoft.com/office/drawing/2014/main" id="{04B0018D-4AD4-4B86-8547-7FEDBC42A914}"/>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DA1D1C97-D339-4279-9914-F5D3E1B8434B}"/>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8" name="直接连接符 27">
            <a:extLst>
              <a:ext uri="{FF2B5EF4-FFF2-40B4-BE49-F238E27FC236}">
                <a16:creationId xmlns:a16="http://schemas.microsoft.com/office/drawing/2014/main" id="{46FADFE2-ACC1-4E8A-88D7-B7F9FCBEC9D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6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16" presetClass="entr" presetSubtype="21"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arn(inVertical)">
                                      <p:cBhvr>
                                        <p:cTn id="30" dur="500"/>
                                        <p:tgtEl>
                                          <p:spTgt spid="36"/>
                                        </p:tgtEl>
                                      </p:cBhvr>
                                    </p:animEffect>
                                  </p:childTnLst>
                                </p:cTn>
                              </p:par>
                            </p:childTnLst>
                          </p:cTn>
                        </p:par>
                        <p:par>
                          <p:cTn id="31" fill="hold">
                            <p:stCondLst>
                              <p:cond delay="2500"/>
                            </p:stCondLst>
                            <p:childTnLst>
                              <p:par>
                                <p:cTn id="32" presetID="22" presetClass="entr" presetSubtype="8" fill="hold" grpId="0" nodeType="after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500"/>
                            </p:stCondLst>
                            <p:childTnLst>
                              <p:par>
                                <p:cTn id="36" presetID="22" presetClass="entr" presetSubtype="8" fill="hold" grpId="0" nodeType="after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C5028C-E491-4159-AE64-6605E10E0515}"/>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D8D90C65-E7A4-4B2B-8F43-88C36285EC1F}"/>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31968693-81A9-4E3E-A23E-D38A1F8F064D}"/>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87D0414D-4CDB-4E8D-B537-453B4FA1DDB4}"/>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ECE10990-8D08-408E-863D-2C812F6CC8AB}"/>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在线仓储配送</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66EB0285-2F63-45E4-9B5A-736637D5D145}"/>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Storage and distribution</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56E28708-B089-4B6F-9999-737AF536C73A}"/>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0325A3E7-BAE6-4761-882C-605B525EB88D}"/>
                </a:ext>
              </a:extLst>
            </p:cNvPr>
            <p:cNvSpPr/>
            <p:nvPr/>
          </p:nvSpPr>
          <p:spPr>
            <a:xfrm rot="5400000">
              <a:off x="2646812" y="451819"/>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0D68F2A5-AC4D-4729-9D33-ACEA4A35E35B}"/>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384D7C8E-C0C2-40F5-A5DB-6710078A48FD}"/>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a:extLst>
              <a:ext uri="{FF2B5EF4-FFF2-40B4-BE49-F238E27FC236}">
                <a16:creationId xmlns:a16="http://schemas.microsoft.com/office/drawing/2014/main" id="{24635072-9923-4A04-8B68-EAB5CCE65AA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26" name="矩形 25">
            <a:extLst>
              <a:ext uri="{FF2B5EF4-FFF2-40B4-BE49-F238E27FC236}">
                <a16:creationId xmlns:a16="http://schemas.microsoft.com/office/drawing/2014/main" id="{1BE85A44-8461-452F-8D36-40CFB6BD03F2}"/>
              </a:ext>
            </a:extLst>
          </p:cNvPr>
          <p:cNvSpPr/>
          <p:nvPr/>
        </p:nvSpPr>
        <p:spPr>
          <a:xfrm>
            <a:off x="2048744" y="2023813"/>
            <a:ext cx="5222626" cy="295145"/>
          </a:xfrm>
          <a:prstGeom prst="rect">
            <a:avLst/>
          </a:prstGeom>
        </p:spPr>
        <p:txBody>
          <a:bodyPr wrap="square">
            <a:spAutoFit/>
          </a:bodyPr>
          <a:lstStyle/>
          <a:p>
            <a:pPr>
              <a:lnSpc>
                <a:spcPct val="120000"/>
              </a:lnSpc>
            </a:pP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ED987109-E55E-4CBF-9C6A-EEEDE9911BA2}"/>
              </a:ext>
            </a:extLst>
          </p:cNvPr>
          <p:cNvSpPr/>
          <p:nvPr/>
        </p:nvSpPr>
        <p:spPr>
          <a:xfrm>
            <a:off x="762066" y="1948458"/>
            <a:ext cx="10953684" cy="3744416"/>
          </a:xfrm>
          <a:prstGeom prst="rect">
            <a:avLst/>
          </a:prstGeom>
          <a:noFill/>
          <a:ln w="3175"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a:cs typeface="+mn-cs"/>
            </a:endParaRPr>
          </a:p>
        </p:txBody>
      </p:sp>
      <p:grpSp>
        <p:nvGrpSpPr>
          <p:cNvPr id="28" name="组合 11">
            <a:extLst>
              <a:ext uri="{FF2B5EF4-FFF2-40B4-BE49-F238E27FC236}">
                <a16:creationId xmlns:a16="http://schemas.microsoft.com/office/drawing/2014/main" id="{8ED42629-3415-4031-A96D-D120FD0EB9B2}"/>
              </a:ext>
            </a:extLst>
          </p:cNvPr>
          <p:cNvGrpSpPr/>
          <p:nvPr/>
        </p:nvGrpSpPr>
        <p:grpSpPr>
          <a:xfrm>
            <a:off x="1064442" y="2020466"/>
            <a:ext cx="9605785" cy="3432446"/>
            <a:chOff x="-78904" y="915567"/>
            <a:chExt cx="8707051" cy="3432446"/>
          </a:xfrm>
        </p:grpSpPr>
        <p:pic>
          <p:nvPicPr>
            <p:cNvPr id="29" name="Picture 3">
              <a:extLst>
                <a:ext uri="{FF2B5EF4-FFF2-40B4-BE49-F238E27FC236}">
                  <a16:creationId xmlns:a16="http://schemas.microsoft.com/office/drawing/2014/main" id="{90142C31-F4BA-413C-A227-809BAF8396D1}"/>
                </a:ext>
              </a:extLst>
            </p:cNvPr>
            <p:cNvPicPr>
              <a:picLocks noChangeAspect="1" noChangeArrowheads="1"/>
            </p:cNvPicPr>
            <p:nvPr/>
          </p:nvPicPr>
          <p:blipFill>
            <a:blip r:embed="rId5" cstate="print"/>
            <a:stretch>
              <a:fillRect/>
            </a:stretch>
          </p:blipFill>
          <p:spPr bwMode="auto">
            <a:xfrm>
              <a:off x="6278400" y="915567"/>
              <a:ext cx="2349747" cy="1596176"/>
            </a:xfrm>
            <a:prstGeom prst="rect">
              <a:avLst/>
            </a:prstGeom>
          </p:spPr>
        </p:pic>
        <p:pic>
          <p:nvPicPr>
            <p:cNvPr id="30" name="Picture 5" descr="D:\Users\LTS022\Documents\Tencent Files\281099352\Image\C2C\Image1\)9RV$2W$SP3_]EV3N7D_64J.jpg">
              <a:extLst>
                <a:ext uri="{FF2B5EF4-FFF2-40B4-BE49-F238E27FC236}">
                  <a16:creationId xmlns:a16="http://schemas.microsoft.com/office/drawing/2014/main" id="{F5E6231F-4358-4997-AEFD-60922A56BAEA}"/>
                </a:ext>
              </a:extLst>
            </p:cNvPr>
            <p:cNvPicPr>
              <a:picLocks noChangeAspect="1" noChangeArrowheads="1"/>
            </p:cNvPicPr>
            <p:nvPr/>
          </p:nvPicPr>
          <p:blipFill>
            <a:blip r:embed="rId6" cstate="print"/>
            <a:stretch>
              <a:fillRect/>
            </a:stretch>
          </p:blipFill>
          <p:spPr bwMode="auto">
            <a:xfrm>
              <a:off x="-78904" y="1011511"/>
              <a:ext cx="2268250" cy="3336502"/>
            </a:xfrm>
            <a:prstGeom prst="rect">
              <a:avLst/>
            </a:prstGeom>
          </p:spPr>
        </p:pic>
      </p:grpSp>
      <p:pic>
        <p:nvPicPr>
          <p:cNvPr id="31" name="Picture 7">
            <a:extLst>
              <a:ext uri="{FF2B5EF4-FFF2-40B4-BE49-F238E27FC236}">
                <a16:creationId xmlns:a16="http://schemas.microsoft.com/office/drawing/2014/main" id="{1617FEFE-22D5-43E1-9652-8002F194A7C1}"/>
              </a:ext>
            </a:extLst>
          </p:cNvPr>
          <p:cNvPicPr>
            <a:picLocks noChangeAspect="1" noChangeArrowheads="1"/>
          </p:cNvPicPr>
          <p:nvPr/>
        </p:nvPicPr>
        <p:blipFill>
          <a:blip r:embed="rId7" cstate="print"/>
          <a:stretch>
            <a:fillRect/>
          </a:stretch>
        </p:blipFill>
        <p:spPr bwMode="auto">
          <a:xfrm>
            <a:off x="8077944" y="3748658"/>
            <a:ext cx="2592288" cy="1800200"/>
          </a:xfrm>
          <a:prstGeom prst="rect">
            <a:avLst/>
          </a:prstGeom>
        </p:spPr>
      </p:pic>
      <p:pic>
        <p:nvPicPr>
          <p:cNvPr id="32" name="Picture 4" descr="D:\Users\LTS022\Documents\Tencent Files\281099352\Image\C2C\Image1\$9_YI%@V_B)RJC~]XZ_FTC1.jpg">
            <a:extLst>
              <a:ext uri="{FF2B5EF4-FFF2-40B4-BE49-F238E27FC236}">
                <a16:creationId xmlns:a16="http://schemas.microsoft.com/office/drawing/2014/main" id="{7EC0432D-E738-4FF8-9D5D-CA3B384622A7}"/>
              </a:ext>
            </a:extLst>
          </p:cNvPr>
          <p:cNvPicPr>
            <a:picLocks noChangeAspect="1" noChangeArrowheads="1"/>
          </p:cNvPicPr>
          <p:nvPr/>
        </p:nvPicPr>
        <p:blipFill>
          <a:blip r:embed="rId8" cstate="print"/>
          <a:stretch>
            <a:fillRect/>
          </a:stretch>
        </p:blipFill>
        <p:spPr bwMode="auto">
          <a:xfrm>
            <a:off x="3951812" y="2109365"/>
            <a:ext cx="3414187" cy="1637135"/>
          </a:xfrm>
          <a:prstGeom prst="rect">
            <a:avLst/>
          </a:prstGeom>
        </p:spPr>
      </p:pic>
      <p:pic>
        <p:nvPicPr>
          <p:cNvPr id="21" name="Picture 4" descr="D:\Users\LTS022\Documents\Tencent Files\281099352\Image\C2C\Image1\$9_YI%@V_B)RJC~]XZ_FTC1.jpg">
            <a:extLst>
              <a:ext uri="{FF2B5EF4-FFF2-40B4-BE49-F238E27FC236}">
                <a16:creationId xmlns:a16="http://schemas.microsoft.com/office/drawing/2014/main" id="{7EC0432D-E738-4FF8-9D5D-CA3B384622A7}"/>
              </a:ext>
            </a:extLst>
          </p:cNvPr>
          <p:cNvPicPr>
            <a:picLocks noChangeAspect="1" noChangeArrowheads="1"/>
          </p:cNvPicPr>
          <p:nvPr/>
        </p:nvPicPr>
        <p:blipFill>
          <a:blip r:embed="rId9" cstate="print"/>
          <a:stretch>
            <a:fillRect/>
          </a:stretch>
        </p:blipFill>
        <p:spPr bwMode="auto">
          <a:xfrm>
            <a:off x="3945182" y="3849265"/>
            <a:ext cx="3433518" cy="1637135"/>
          </a:xfrm>
          <a:prstGeom prst="rect">
            <a:avLst/>
          </a:prstGeom>
        </p:spPr>
      </p:pic>
      <p:cxnSp>
        <p:nvCxnSpPr>
          <p:cNvPr id="22" name="直接连接符 21">
            <a:extLst>
              <a:ext uri="{FF2B5EF4-FFF2-40B4-BE49-F238E27FC236}">
                <a16:creationId xmlns:a16="http://schemas.microsoft.com/office/drawing/2014/main" id="{BB65404F-864A-4740-801F-22AE4F80E1B4}"/>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矩形 22"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895C673C-FE8D-4005-A642-26F16D5B7F90}"/>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4" name="直接连接符 23">
            <a:extLst>
              <a:ext uri="{FF2B5EF4-FFF2-40B4-BE49-F238E27FC236}">
                <a16:creationId xmlns:a16="http://schemas.microsoft.com/office/drawing/2014/main" id="{A04F7FDC-5BEF-46D7-A48F-6EF8DA93E555}"/>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7FA3EE-6A8B-4040-87DB-26D632BD69FA}"/>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C573971F-4E1B-43CB-BF4B-4580E931C7E7}"/>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14276EFF-EB17-4A70-89BA-2416E64375C8}"/>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27FE1B11-7087-4240-94CF-8CE1FB9561A0}"/>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0D36F0A6-44E6-4352-9382-892B75A0656E}"/>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在线仓储系统</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0AA7F041-0219-495D-AA97-D90007AC543B}"/>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Online storage and distribution</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366BB3D9-5AD5-4626-9541-BFB9C338D0AE}"/>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12D923B5-BAB4-417E-80FC-08B5C84F503B}"/>
                </a:ext>
              </a:extLst>
            </p:cNvPr>
            <p:cNvSpPr/>
            <p:nvPr/>
          </p:nvSpPr>
          <p:spPr>
            <a:xfrm rot="5400000">
              <a:off x="2646812" y="451819"/>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ACF15E1B-C5C5-4EA2-BA40-151C140E2381}"/>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527189D7-B89D-4A5F-9E52-BBA1F5BCE3EA}"/>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a:extLst>
              <a:ext uri="{FF2B5EF4-FFF2-40B4-BE49-F238E27FC236}">
                <a16:creationId xmlns:a16="http://schemas.microsoft.com/office/drawing/2014/main" id="{BDEF5BCC-70EB-4AA3-88CA-45C53457DDA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26" name="矩形 25">
            <a:extLst>
              <a:ext uri="{FF2B5EF4-FFF2-40B4-BE49-F238E27FC236}">
                <a16:creationId xmlns:a16="http://schemas.microsoft.com/office/drawing/2014/main" id="{DAE5B7A2-0A29-430D-AE73-CFF7D41BFB64}"/>
              </a:ext>
            </a:extLst>
          </p:cNvPr>
          <p:cNvSpPr/>
          <p:nvPr/>
        </p:nvSpPr>
        <p:spPr>
          <a:xfrm>
            <a:off x="510066" y="1861172"/>
            <a:ext cx="6096000" cy="915122"/>
          </a:xfrm>
          <a:prstGeom prst="rect">
            <a:avLst/>
          </a:prstGeom>
        </p:spPr>
        <p:txBody>
          <a:bodyPr>
            <a:spAutoFit/>
          </a:bodyPr>
          <a:lstStyle/>
          <a:p>
            <a:pPr>
              <a:lnSpc>
                <a:spcPct val="150000"/>
              </a:lnSpc>
              <a:spcAft>
                <a:spcPts val="0"/>
              </a:spcAft>
            </a:pPr>
            <a:r>
              <a:rPr lang="zh-CN"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在线仓储配送</a:t>
            </a:r>
            <a:r>
              <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专注快速服务</a:t>
            </a:r>
            <a:endPar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Aft>
                <a:spcPts val="0"/>
              </a:spcAft>
            </a:pPr>
            <a:r>
              <a:rPr lang="zh-CN" altLang="en-US" sz="20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随时查阅数据，及时货物配送</a:t>
            </a:r>
            <a:endParaRPr lang="zh-CN" altLang="zh-CN" sz="20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74C1B8F2-F2C5-4E4D-9560-17CD7989B381}"/>
              </a:ext>
            </a:extLst>
          </p:cNvPr>
          <p:cNvSpPr/>
          <p:nvPr/>
        </p:nvSpPr>
        <p:spPr>
          <a:xfrm>
            <a:off x="510066" y="3143250"/>
            <a:ext cx="3348673" cy="116095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600" b="1" kern="0">
                <a:latin typeface="Calibri" panose="020F0502020204030204" pitchFamily="34" charset="0"/>
                <a:ea typeface="微软雅黑" panose="020B0503020204020204" pitchFamily="34" charset="-122"/>
                <a:cs typeface="宋体" panose="02010600030101010101" pitchFamily="2" charset="-122"/>
              </a:rPr>
              <a:t>隆程在线查询</a:t>
            </a:r>
            <a:r>
              <a:rPr lang="zh-CN" altLang="zh-CN" sz="1600" kern="0">
                <a:latin typeface="Calibri" panose="020F0502020204030204" pitchFamily="34" charset="0"/>
                <a:ea typeface="微软雅黑" panose="020B0503020204020204" pitchFamily="34" charset="-122"/>
                <a:cs typeface="宋体" panose="02010600030101010101" pitchFamily="2" charset="-122"/>
              </a:rPr>
              <a:t>：融合互联网技术，我们为您提供网上随时随地的货物数据报表，如同仓库随身携带</a:t>
            </a:r>
            <a:r>
              <a:rPr lang="zh-CN" altLang="en-US" sz="1600" kern="0">
                <a:latin typeface="Calibri" panose="020F0502020204030204" pitchFamily="34" charset="0"/>
                <a:ea typeface="微软雅黑" panose="020B0503020204020204" pitchFamily="34" charset="-122"/>
                <a:cs typeface="宋体" panose="02010600030101010101" pitchFamily="2" charset="-122"/>
              </a:rPr>
              <a:t>。</a:t>
            </a:r>
            <a:endParaRPr lang="zh-CN" altLang="zh-CN" sz="14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8A3C724-B17C-42D4-9D8F-2A281B0CA8AF}"/>
              </a:ext>
            </a:extLst>
          </p:cNvPr>
          <p:cNvSpPr/>
          <p:nvPr/>
        </p:nvSpPr>
        <p:spPr>
          <a:xfrm>
            <a:off x="470005" y="4590398"/>
            <a:ext cx="3694734" cy="116095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kern="0">
                <a:latin typeface="Calibri" panose="020F0502020204030204" pitchFamily="34" charset="0"/>
                <a:ea typeface="微软雅黑" panose="020B0503020204020204" pitchFamily="34" charset="-122"/>
              </a:rPr>
              <a:t>货物数据细化至每一批次的进销存情况，方便于您的商务决策及成本管控。</a:t>
            </a:r>
            <a:endParaRPr lang="zh-CN" altLang="zh-CN" sz="1600" kern="0">
              <a:latin typeface="Calibri" panose="020F0502020204030204" pitchFamily="34" charset="0"/>
              <a:ea typeface="微软雅黑" panose="020B0503020204020204" pitchFamily="34" charset="-122"/>
            </a:endParaRPr>
          </a:p>
        </p:txBody>
      </p:sp>
      <p:grpSp>
        <p:nvGrpSpPr>
          <p:cNvPr id="15" name="组合 14">
            <a:extLst>
              <a:ext uri="{FF2B5EF4-FFF2-40B4-BE49-F238E27FC236}">
                <a16:creationId xmlns:a16="http://schemas.microsoft.com/office/drawing/2014/main" id="{7EBDEB21-205D-4E76-A536-713160964F8D}"/>
              </a:ext>
            </a:extLst>
          </p:cNvPr>
          <p:cNvGrpSpPr/>
          <p:nvPr/>
        </p:nvGrpSpPr>
        <p:grpSpPr>
          <a:xfrm>
            <a:off x="5064388" y="1771100"/>
            <a:ext cx="6329330" cy="4347965"/>
            <a:chOff x="5064388" y="1771100"/>
            <a:chExt cx="6329330" cy="4347965"/>
          </a:xfrm>
        </p:grpSpPr>
        <p:pic>
          <p:nvPicPr>
            <p:cNvPr id="40" name="图片 39">
              <a:extLst>
                <a:ext uri="{FF2B5EF4-FFF2-40B4-BE49-F238E27FC236}">
                  <a16:creationId xmlns:a16="http://schemas.microsoft.com/office/drawing/2014/main" id="{39B200AE-0517-45C6-A2F4-1DF42919FA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8538"/>
            <a:stretch/>
          </p:blipFill>
          <p:spPr>
            <a:xfrm>
              <a:off x="5064388" y="1771100"/>
              <a:ext cx="6329330" cy="4061588"/>
            </a:xfrm>
            <a:prstGeom prst="rect">
              <a:avLst/>
            </a:prstGeom>
            <a:ln>
              <a:noFill/>
            </a:ln>
            <a:effectLst>
              <a:outerShdw blurRad="292100" dist="139700" dir="2700000" algn="tl" rotWithShape="0">
                <a:srgbClr val="333333">
                  <a:alpha val="65000"/>
                </a:srgbClr>
              </a:outerShdw>
            </a:effectLst>
          </p:spPr>
        </p:pic>
        <p:sp>
          <p:nvSpPr>
            <p:cNvPr id="41" name="矩形: 圆角 40">
              <a:extLst>
                <a:ext uri="{FF2B5EF4-FFF2-40B4-BE49-F238E27FC236}">
                  <a16:creationId xmlns:a16="http://schemas.microsoft.com/office/drawing/2014/main" id="{B4A01EA3-6D7F-459D-BB7B-40965A042A39}"/>
                </a:ext>
              </a:extLst>
            </p:cNvPr>
            <p:cNvSpPr/>
            <p:nvPr/>
          </p:nvSpPr>
          <p:spPr>
            <a:xfrm>
              <a:off x="6093070" y="5548891"/>
              <a:ext cx="4232321" cy="570174"/>
            </a:xfrm>
            <a:prstGeom prst="roundRect">
              <a:avLst/>
            </a:prstGeom>
            <a:solidFill>
              <a:srgbClr val="0860A8"/>
            </a:solidFill>
          </p:spPr>
          <p:txBody>
            <a:bodyPr wrap="none" anchor="ctr">
              <a:noAutofit/>
            </a:bodyPr>
            <a:lstStyle/>
            <a:p>
              <a:pPr lvl="0" algn="ctr">
                <a:defRPr/>
              </a:pPr>
              <a:r>
                <a:rPr lang="zh-CN" altLang="en-US" sz="2000" b="1" kern="0">
                  <a:solidFill>
                    <a:srgbClr val="FFFFFF"/>
                  </a:solidFill>
                  <a:latin typeface="微软雅黑" panose="020B0503020204020204" pitchFamily="34" charset="-122"/>
                  <a:ea typeface="微软雅黑" panose="020B0503020204020204" pitchFamily="34" charset="-122"/>
                </a:rPr>
                <a:t>自动生成订单</a:t>
              </a:r>
            </a:p>
          </p:txBody>
        </p:sp>
      </p:grpSp>
      <p:grpSp>
        <p:nvGrpSpPr>
          <p:cNvPr id="45" name="组合 44">
            <a:extLst>
              <a:ext uri="{FF2B5EF4-FFF2-40B4-BE49-F238E27FC236}">
                <a16:creationId xmlns:a16="http://schemas.microsoft.com/office/drawing/2014/main" id="{B9862312-E5CA-446C-9617-47AB6AAF46D7}"/>
              </a:ext>
            </a:extLst>
          </p:cNvPr>
          <p:cNvGrpSpPr/>
          <p:nvPr/>
        </p:nvGrpSpPr>
        <p:grpSpPr>
          <a:xfrm>
            <a:off x="5215784" y="1894013"/>
            <a:ext cx="6577075" cy="4240767"/>
            <a:chOff x="5118139" y="4420690"/>
            <a:chExt cx="2906872" cy="1874293"/>
          </a:xfrm>
        </p:grpSpPr>
        <p:pic>
          <p:nvPicPr>
            <p:cNvPr id="46" name="图片 45">
              <a:extLst>
                <a:ext uri="{FF2B5EF4-FFF2-40B4-BE49-F238E27FC236}">
                  <a16:creationId xmlns:a16="http://schemas.microsoft.com/office/drawing/2014/main" id="{36393167-5487-44AD-B18C-E578B87E03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8139" y="4420690"/>
              <a:ext cx="2906872" cy="1680155"/>
            </a:xfrm>
            <a:prstGeom prst="rect">
              <a:avLst/>
            </a:prstGeom>
          </p:spPr>
        </p:pic>
        <p:sp>
          <p:nvSpPr>
            <p:cNvPr id="47" name="矩形: 圆角 46">
              <a:extLst>
                <a:ext uri="{FF2B5EF4-FFF2-40B4-BE49-F238E27FC236}">
                  <a16:creationId xmlns:a16="http://schemas.microsoft.com/office/drawing/2014/main" id="{DD3F5EFC-8509-46F0-ACAB-4894ED65321C}"/>
                </a:ext>
              </a:extLst>
            </p:cNvPr>
            <p:cNvSpPr/>
            <p:nvPr/>
          </p:nvSpPr>
          <p:spPr>
            <a:xfrm>
              <a:off x="5515757" y="6042983"/>
              <a:ext cx="1870560" cy="252000"/>
            </a:xfrm>
            <a:prstGeom prst="roundRect">
              <a:avLst/>
            </a:prstGeom>
            <a:solidFill>
              <a:srgbClr val="0860A8"/>
            </a:solidFill>
          </p:spPr>
          <p:txBody>
            <a:bodyPr wrap="none" anchor="ctr">
              <a:noAutofit/>
            </a:bodyPr>
            <a:lstStyle/>
            <a:p>
              <a:pPr lvl="0" algn="ctr">
                <a:defRPr/>
              </a:pPr>
              <a:r>
                <a:rPr lang="zh-CN" altLang="en-US" sz="1400" b="1" kern="0">
                  <a:solidFill>
                    <a:srgbClr val="FFFFFF"/>
                  </a:solidFill>
                  <a:latin typeface="微软雅黑" panose="020B0503020204020204" pitchFamily="34" charset="-122"/>
                  <a:ea typeface="微软雅黑" panose="020B0503020204020204" pitchFamily="34" charset="-122"/>
                </a:rPr>
                <a:t>销售报表查询</a:t>
              </a:r>
            </a:p>
          </p:txBody>
        </p:sp>
      </p:grpSp>
      <p:grpSp>
        <p:nvGrpSpPr>
          <p:cNvPr id="48" name="组合 47">
            <a:extLst>
              <a:ext uri="{FF2B5EF4-FFF2-40B4-BE49-F238E27FC236}">
                <a16:creationId xmlns:a16="http://schemas.microsoft.com/office/drawing/2014/main" id="{8AB2DF22-0040-4EA4-82C9-F23A069E1ED1}"/>
              </a:ext>
            </a:extLst>
          </p:cNvPr>
          <p:cNvGrpSpPr/>
          <p:nvPr/>
        </p:nvGrpSpPr>
        <p:grpSpPr>
          <a:xfrm>
            <a:off x="5077555" y="1910353"/>
            <a:ext cx="6577077" cy="4224428"/>
            <a:chOff x="1379661" y="3037659"/>
            <a:chExt cx="2906872" cy="1867071"/>
          </a:xfrm>
        </p:grpSpPr>
        <p:pic>
          <p:nvPicPr>
            <p:cNvPr id="49" name="图片 48">
              <a:extLst>
                <a:ext uri="{FF2B5EF4-FFF2-40B4-BE49-F238E27FC236}">
                  <a16:creationId xmlns:a16="http://schemas.microsoft.com/office/drawing/2014/main" id="{4FA229E6-9DDE-45DD-8A23-A0B1B5F4A6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9661" y="3037659"/>
              <a:ext cx="2906872" cy="1680155"/>
            </a:xfrm>
            <a:prstGeom prst="rect">
              <a:avLst/>
            </a:prstGeom>
          </p:spPr>
        </p:pic>
        <p:sp>
          <p:nvSpPr>
            <p:cNvPr id="50" name="矩形: 圆角 49">
              <a:extLst>
                <a:ext uri="{FF2B5EF4-FFF2-40B4-BE49-F238E27FC236}">
                  <a16:creationId xmlns:a16="http://schemas.microsoft.com/office/drawing/2014/main" id="{467C1158-F49B-4765-8337-D1030FD61F1C}"/>
                </a:ext>
              </a:extLst>
            </p:cNvPr>
            <p:cNvSpPr/>
            <p:nvPr/>
          </p:nvSpPr>
          <p:spPr>
            <a:xfrm>
              <a:off x="1788105" y="4652730"/>
              <a:ext cx="1870560" cy="252000"/>
            </a:xfrm>
            <a:prstGeom prst="roundRect">
              <a:avLst/>
            </a:prstGeom>
            <a:solidFill>
              <a:srgbClr val="0860A8"/>
            </a:solidFill>
          </p:spPr>
          <p:txBody>
            <a:bodyPr wrap="none" anchor="ctr">
              <a:noAutofit/>
            </a:bodyPr>
            <a:lstStyle/>
            <a:p>
              <a:pPr lvl="0" algn="ctr">
                <a:defRPr/>
              </a:pPr>
              <a:r>
                <a:rPr lang="zh-CN" altLang="en-US" sz="1400" b="1" kern="0">
                  <a:solidFill>
                    <a:srgbClr val="FFFFFF"/>
                  </a:solidFill>
                  <a:latin typeface="微软雅黑" panose="020B0503020204020204" pitchFamily="34" charset="-122"/>
                  <a:ea typeface="微软雅黑" panose="020B0503020204020204" pitchFamily="34" charset="-122"/>
                </a:rPr>
                <a:t>成本自行核算</a:t>
              </a:r>
            </a:p>
          </p:txBody>
        </p:sp>
      </p:grpSp>
      <p:cxnSp>
        <p:nvCxnSpPr>
          <p:cNvPr id="25" name="直接连接符 24">
            <a:extLst>
              <a:ext uri="{FF2B5EF4-FFF2-40B4-BE49-F238E27FC236}">
                <a16:creationId xmlns:a16="http://schemas.microsoft.com/office/drawing/2014/main" id="{692998CC-4CAF-4CE9-999D-BA2CDECA0DE3}"/>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A0993949-AD99-4464-BEF1-A425ED75B346}"/>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28" name="直接连接符 27">
            <a:extLst>
              <a:ext uri="{FF2B5EF4-FFF2-40B4-BE49-F238E27FC236}">
                <a16:creationId xmlns:a16="http://schemas.microsoft.com/office/drawing/2014/main" id="{4A2D5488-1F1E-4054-8077-C35590F276D7}"/>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64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26" presetClass="emph" presetSubtype="0" fill="hold" nodeType="after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par>
                          <p:cTn id="14" fill="hold">
                            <p:stCondLst>
                              <p:cond delay="2250"/>
                            </p:stCondLst>
                            <p:childTnLst>
                              <p:par>
                                <p:cTn id="15" presetID="12" presetClass="exit" presetSubtype="4" fill="hold" nodeType="afterEffect">
                                  <p:stCondLst>
                                    <p:cond delay="1000"/>
                                  </p:stCondLst>
                                  <p:childTnLst>
                                    <p:anim calcmode="lin" valueType="num">
                                      <p:cBhvr additive="base">
                                        <p:cTn id="16" dur="1250"/>
                                        <p:tgtEl>
                                          <p:spTgt spid="15"/>
                                        </p:tgtEl>
                                        <p:attrNameLst>
                                          <p:attrName>ppt_y</p:attrName>
                                        </p:attrNameLst>
                                      </p:cBhvr>
                                      <p:tavLst>
                                        <p:tav tm="0">
                                          <p:val>
                                            <p:strVal val="#ppt_y"/>
                                          </p:val>
                                        </p:tav>
                                        <p:tav tm="100000">
                                          <p:val>
                                            <p:strVal val="#ppt_y+#ppt_h*1.125000"/>
                                          </p:val>
                                        </p:tav>
                                      </p:tavLst>
                                    </p:anim>
                                    <p:animEffect transition="out" filter="wipe(down)">
                                      <p:cBhvr>
                                        <p:cTn id="17" dur="1250"/>
                                        <p:tgtEl>
                                          <p:spTgt spid="15"/>
                                        </p:tgtEl>
                                      </p:cBhvr>
                                    </p:animEffect>
                                    <p:set>
                                      <p:cBhvr>
                                        <p:cTn id="18" dur="1" fill="hold">
                                          <p:stCondLst>
                                            <p:cond delay="1249"/>
                                          </p:stCondLst>
                                        </p:cTn>
                                        <p:tgtEl>
                                          <p:spTgt spid="15"/>
                                        </p:tgtEl>
                                        <p:attrNameLst>
                                          <p:attrName>style.visibility</p:attrName>
                                        </p:attrNameLst>
                                      </p:cBhvr>
                                      <p:to>
                                        <p:strVal val="hidden"/>
                                      </p:to>
                                    </p:set>
                                  </p:childTnLst>
                                </p:cTn>
                              </p:par>
                            </p:childTnLst>
                          </p:cTn>
                        </p:par>
                        <p:par>
                          <p:cTn id="19" fill="hold">
                            <p:stCondLst>
                              <p:cond delay="4500"/>
                            </p:stCondLst>
                            <p:childTnLst>
                              <p:par>
                                <p:cTn id="20" presetID="42"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500"/>
                                        <p:tgtEl>
                                          <p:spTgt spid="45"/>
                                        </p:tgtEl>
                                      </p:cBhvr>
                                    </p:animEffect>
                                    <p:anim calcmode="lin" valueType="num">
                                      <p:cBhvr>
                                        <p:cTn id="23" dur="1500" fill="hold"/>
                                        <p:tgtEl>
                                          <p:spTgt spid="45"/>
                                        </p:tgtEl>
                                        <p:attrNameLst>
                                          <p:attrName>ppt_x</p:attrName>
                                        </p:attrNameLst>
                                      </p:cBhvr>
                                      <p:tavLst>
                                        <p:tav tm="0">
                                          <p:val>
                                            <p:strVal val="#ppt_x"/>
                                          </p:val>
                                        </p:tav>
                                        <p:tav tm="100000">
                                          <p:val>
                                            <p:strVal val="#ppt_x"/>
                                          </p:val>
                                        </p:tav>
                                      </p:tavLst>
                                    </p:anim>
                                    <p:anim calcmode="lin" valueType="num">
                                      <p:cBhvr>
                                        <p:cTn id="24" dur="1500" fill="hold"/>
                                        <p:tgtEl>
                                          <p:spTgt spid="45"/>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6" presetClass="emph" presetSubtype="0" fill="hold" nodeType="afterEffect">
                                  <p:stCondLst>
                                    <p:cond delay="0"/>
                                  </p:stCondLst>
                                  <p:childTnLst>
                                    <p:animEffect transition="out" filter="fade">
                                      <p:cBhvr>
                                        <p:cTn id="27" dur="500" tmFilter="0, 0; .2, .5; .8, .5; 1, 0"/>
                                        <p:tgtEl>
                                          <p:spTgt spid="45"/>
                                        </p:tgtEl>
                                      </p:cBhvr>
                                    </p:animEffect>
                                    <p:animScale>
                                      <p:cBhvr>
                                        <p:cTn id="28" dur="250" autoRev="1" fill="hold"/>
                                        <p:tgtEl>
                                          <p:spTgt spid="45"/>
                                        </p:tgtEl>
                                      </p:cBhvr>
                                      <p:by x="105000" y="105000"/>
                                    </p:animScale>
                                  </p:childTnLst>
                                </p:cTn>
                              </p:par>
                            </p:childTnLst>
                          </p:cTn>
                        </p:par>
                        <p:par>
                          <p:cTn id="29" fill="hold">
                            <p:stCondLst>
                              <p:cond delay="6500"/>
                            </p:stCondLst>
                            <p:childTnLst>
                              <p:par>
                                <p:cTn id="30" presetID="12" presetClass="exit" presetSubtype="4" fill="hold" nodeType="afterEffect">
                                  <p:stCondLst>
                                    <p:cond delay="0"/>
                                  </p:stCondLst>
                                  <p:childTnLst>
                                    <p:anim calcmode="lin" valueType="num">
                                      <p:cBhvr additive="base">
                                        <p:cTn id="31" dur="500"/>
                                        <p:tgtEl>
                                          <p:spTgt spid="45"/>
                                        </p:tgtEl>
                                        <p:attrNameLst>
                                          <p:attrName>ppt_y</p:attrName>
                                        </p:attrNameLst>
                                      </p:cBhvr>
                                      <p:tavLst>
                                        <p:tav tm="0">
                                          <p:val>
                                            <p:strVal val="#ppt_y"/>
                                          </p:val>
                                        </p:tav>
                                        <p:tav tm="100000">
                                          <p:val>
                                            <p:strVal val="#ppt_y+#ppt_h*1.125000"/>
                                          </p:val>
                                        </p:tav>
                                      </p:tavLst>
                                    </p:anim>
                                    <p:animEffect transition="out" filter="wipe(down)">
                                      <p:cBhvr>
                                        <p:cTn id="32" dur="500"/>
                                        <p:tgtEl>
                                          <p:spTgt spid="45"/>
                                        </p:tgtEl>
                                      </p:cBhvr>
                                    </p:animEffect>
                                    <p:set>
                                      <p:cBhvr>
                                        <p:cTn id="33" dur="1" fill="hold">
                                          <p:stCondLst>
                                            <p:cond delay="499"/>
                                          </p:stCondLst>
                                        </p:cTn>
                                        <p:tgtEl>
                                          <p:spTgt spid="45"/>
                                        </p:tgtEl>
                                        <p:attrNameLst>
                                          <p:attrName>style.visibility</p:attrName>
                                        </p:attrNameLst>
                                      </p:cBhvr>
                                      <p:to>
                                        <p:strVal val="hidden"/>
                                      </p:to>
                                    </p:set>
                                  </p:childTnLst>
                                </p:cTn>
                              </p:par>
                            </p:childTnLst>
                          </p:cTn>
                        </p:par>
                        <p:par>
                          <p:cTn id="34" fill="hold">
                            <p:stCondLst>
                              <p:cond delay="7000"/>
                            </p:stCondLst>
                            <p:childTnLst>
                              <p:par>
                                <p:cTn id="35" presetID="42"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500"/>
                                        <p:tgtEl>
                                          <p:spTgt spid="48"/>
                                        </p:tgtEl>
                                      </p:cBhvr>
                                    </p:animEffect>
                                    <p:anim calcmode="lin" valueType="num">
                                      <p:cBhvr>
                                        <p:cTn id="38" dur="1500" fill="hold"/>
                                        <p:tgtEl>
                                          <p:spTgt spid="48"/>
                                        </p:tgtEl>
                                        <p:attrNameLst>
                                          <p:attrName>ppt_x</p:attrName>
                                        </p:attrNameLst>
                                      </p:cBhvr>
                                      <p:tavLst>
                                        <p:tav tm="0">
                                          <p:val>
                                            <p:strVal val="#ppt_x"/>
                                          </p:val>
                                        </p:tav>
                                        <p:tav tm="100000">
                                          <p:val>
                                            <p:strVal val="#ppt_x"/>
                                          </p:val>
                                        </p:tav>
                                      </p:tavLst>
                                    </p:anim>
                                    <p:anim calcmode="lin" valueType="num">
                                      <p:cBhvr>
                                        <p:cTn id="39" dur="15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8500"/>
                            </p:stCondLst>
                            <p:childTnLst>
                              <p:par>
                                <p:cTn id="41" presetID="26" presetClass="emph" presetSubtype="0" fill="hold" nodeType="afterEffect">
                                  <p:stCondLst>
                                    <p:cond delay="0"/>
                                  </p:stCondLst>
                                  <p:childTnLst>
                                    <p:animEffect transition="out" filter="fade">
                                      <p:cBhvr>
                                        <p:cTn id="42" dur="500" tmFilter="0, 0; .2, .5; .8, .5; 1, 0"/>
                                        <p:tgtEl>
                                          <p:spTgt spid="48"/>
                                        </p:tgtEl>
                                      </p:cBhvr>
                                    </p:animEffect>
                                    <p:animScale>
                                      <p:cBhvr>
                                        <p:cTn id="43"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713CAC5-DA2B-42F2-8954-E549780A5A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76" t="23966" b="11922"/>
          <a:stretch/>
        </p:blipFill>
        <p:spPr>
          <a:xfrm>
            <a:off x="-1" y="0"/>
            <a:ext cx="12189433" cy="6856556"/>
          </a:xfrm>
          <a:prstGeom prst="rect">
            <a:avLst/>
          </a:prstGeom>
        </p:spPr>
      </p:pic>
      <p:sp>
        <p:nvSpPr>
          <p:cNvPr id="3" name="矩形 2">
            <a:extLst>
              <a:ext uri="{FF2B5EF4-FFF2-40B4-BE49-F238E27FC236}">
                <a16:creationId xmlns:a16="http://schemas.microsoft.com/office/drawing/2014/main" id="{584DEA83-CD32-4EF5-94D8-92B1DFF1D996}"/>
              </a:ext>
            </a:extLst>
          </p:cNvPr>
          <p:cNvSpPr/>
          <p:nvPr/>
        </p:nvSpPr>
        <p:spPr>
          <a:xfrm>
            <a:off x="1549" y="6910"/>
            <a:ext cx="12189433" cy="6856556"/>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a:extLst>
              <a:ext uri="{FF2B5EF4-FFF2-40B4-BE49-F238E27FC236}">
                <a16:creationId xmlns:a16="http://schemas.microsoft.com/office/drawing/2014/main" id="{F77E7580-E352-48AC-B846-9964710B43E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21" name="矩形 20">
            <a:extLst>
              <a:ext uri="{FF2B5EF4-FFF2-40B4-BE49-F238E27FC236}">
                <a16:creationId xmlns:a16="http://schemas.microsoft.com/office/drawing/2014/main" id="{8473E261-CB08-4E4A-9B62-474545D61C6C}"/>
              </a:ext>
            </a:extLst>
          </p:cNvPr>
          <p:cNvSpPr/>
          <p:nvPr/>
        </p:nvSpPr>
        <p:spPr>
          <a:xfrm>
            <a:off x="351039" y="1448689"/>
            <a:ext cx="11618463" cy="45847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62AA122-27E2-4730-B5CC-90734F3FCEAA}"/>
              </a:ext>
            </a:extLst>
          </p:cNvPr>
          <p:cNvSpPr/>
          <p:nvPr/>
        </p:nvSpPr>
        <p:spPr>
          <a:xfrm>
            <a:off x="351039" y="1448689"/>
            <a:ext cx="11618455" cy="4584700"/>
          </a:xfrm>
          <a:prstGeom prst="rect">
            <a:avLst/>
          </a:prstGeom>
          <a:solidFill>
            <a:srgbClr val="FFFFFF">
              <a:alpha val="80000"/>
            </a:srgbClr>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F9B22D7D-4E97-4E10-ACE2-DA2CF34BDFB1}"/>
              </a:ext>
            </a:extLst>
          </p:cNvPr>
          <p:cNvGrpSpPr/>
          <p:nvPr/>
        </p:nvGrpSpPr>
        <p:grpSpPr>
          <a:xfrm>
            <a:off x="281157" y="317175"/>
            <a:ext cx="5704847" cy="882686"/>
            <a:chOff x="281157" y="317175"/>
            <a:chExt cx="5704847" cy="882686"/>
          </a:xfrm>
        </p:grpSpPr>
        <p:grpSp>
          <p:nvGrpSpPr>
            <p:cNvPr id="33" name="组合 32"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D6C0C033-1C45-480F-83A7-CAC467E83E16}"/>
                </a:ext>
              </a:extLst>
            </p:cNvPr>
            <p:cNvGrpSpPr/>
            <p:nvPr/>
          </p:nvGrpSpPr>
          <p:grpSpPr>
            <a:xfrm>
              <a:off x="281157" y="317175"/>
              <a:ext cx="5704847" cy="882686"/>
              <a:chOff x="6329314" y="1287358"/>
              <a:chExt cx="3489922" cy="882686"/>
            </a:xfrm>
          </p:grpSpPr>
          <p:sp>
            <p:nvSpPr>
              <p:cNvPr id="35" name="文本框 34">
                <a:extLst>
                  <a:ext uri="{FF2B5EF4-FFF2-40B4-BE49-F238E27FC236}">
                    <a16:creationId xmlns:a16="http://schemas.microsoft.com/office/drawing/2014/main" id="{A860597C-8051-4B17-B7E8-7AADD39688CF}"/>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关于我们</a:t>
                </a:r>
              </a:p>
            </p:txBody>
          </p:sp>
          <p:sp>
            <p:nvSpPr>
              <p:cNvPr id="36" name="矩形 35"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BB81A485-1A53-4218-918B-CBADF2CFFC76}"/>
                  </a:ext>
                </a:extLst>
              </p:cNvPr>
              <p:cNvSpPr/>
              <p:nvPr/>
            </p:nvSpPr>
            <p:spPr>
              <a:xfrm>
                <a:off x="6329314" y="1893045"/>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About LEAD TRANS</a:t>
                </a:r>
              </a:p>
            </p:txBody>
          </p:sp>
          <p:cxnSp>
            <p:nvCxnSpPr>
              <p:cNvPr id="37" name="直接连接符 36">
                <a:extLst>
                  <a:ext uri="{FF2B5EF4-FFF2-40B4-BE49-F238E27FC236}">
                    <a16:creationId xmlns:a16="http://schemas.microsoft.com/office/drawing/2014/main" id="{D21A38CA-071B-4425-93DA-CAFF39B67EEF}"/>
                  </a:ext>
                </a:extLst>
              </p:cNvPr>
              <p:cNvCxnSpPr/>
              <p:nvPr/>
            </p:nvCxnSpPr>
            <p:spPr>
              <a:xfrm>
                <a:off x="6457695"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4" name="等腰三角形 33">
              <a:extLst>
                <a:ext uri="{FF2B5EF4-FFF2-40B4-BE49-F238E27FC236}">
                  <a16:creationId xmlns:a16="http://schemas.microsoft.com/office/drawing/2014/main" id="{D8C2E705-31A1-4616-A37A-E432693D799B}"/>
                </a:ext>
              </a:extLst>
            </p:cNvPr>
            <p:cNvSpPr/>
            <p:nvPr/>
          </p:nvSpPr>
          <p:spPr>
            <a:xfrm rot="5400000">
              <a:off x="1958283" y="449066"/>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685F6877-2325-411F-AD5B-77B4A64FE5EB}"/>
              </a:ext>
            </a:extLst>
          </p:cNvPr>
          <p:cNvGrpSpPr/>
          <p:nvPr/>
        </p:nvGrpSpPr>
        <p:grpSpPr>
          <a:xfrm>
            <a:off x="2709347" y="1185863"/>
            <a:ext cx="4586797" cy="656426"/>
            <a:chOff x="2709347" y="1185863"/>
            <a:chExt cx="4586797" cy="656426"/>
          </a:xfrm>
        </p:grpSpPr>
        <p:sp>
          <p:nvSpPr>
            <p:cNvPr id="39" name="圆角矩形 45">
              <a:extLst>
                <a:ext uri="{FF2B5EF4-FFF2-40B4-BE49-F238E27FC236}">
                  <a16:creationId xmlns:a16="http://schemas.microsoft.com/office/drawing/2014/main" id="{F48B6C8F-5A7D-49B9-ABF8-4568D97595FB}"/>
                </a:ext>
              </a:extLst>
            </p:cNvPr>
            <p:cNvSpPr/>
            <p:nvPr/>
          </p:nvSpPr>
          <p:spPr>
            <a:xfrm>
              <a:off x="2709347" y="1185863"/>
              <a:ext cx="4586797" cy="656426"/>
            </a:xfrm>
            <a:prstGeom prst="roundRect">
              <a:avLst>
                <a:gd name="adj" fmla="val 42270"/>
              </a:avLst>
            </a:prstGeom>
            <a:gradFill>
              <a:gsLst>
                <a:gs pos="99000">
                  <a:schemeClr val="bg1"/>
                </a:gs>
                <a:gs pos="0">
                  <a:schemeClr val="bg1">
                    <a:lumMod val="95000"/>
                  </a:schemeClr>
                </a:gs>
              </a:gsLst>
              <a:lin ang="0" scaled="0"/>
            </a:gradFill>
            <a:ln>
              <a:solidFill>
                <a:schemeClr val="tx1">
                  <a:lumMod val="50000"/>
                  <a:lumOff val="50000"/>
                </a:schemeClr>
              </a:solid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rgbClr val="0079DE"/>
                  </a:solidFill>
                  <a:latin typeface="微软雅黑" panose="020B0503020204020204" pitchFamily="34" charset="-122"/>
                  <a:ea typeface="微软雅黑" panose="020B0503020204020204" pitchFamily="34" charset="-122"/>
                </a:rPr>
                <a:t>  LEAD TRANS       </a:t>
              </a:r>
              <a:r>
                <a:rPr lang="zh-CN" altLang="en-US" sz="2400" b="1">
                  <a:solidFill>
                    <a:srgbClr val="0079DE"/>
                  </a:solidFill>
                  <a:latin typeface="微软雅黑" panose="020B0503020204020204" pitchFamily="34" charset="-122"/>
                  <a:ea typeface="微软雅黑" panose="020B0503020204020204" pitchFamily="34" charset="-122"/>
                </a:rPr>
                <a:t>智慧储运</a:t>
              </a:r>
            </a:p>
          </p:txBody>
        </p:sp>
        <p:cxnSp>
          <p:nvCxnSpPr>
            <p:cNvPr id="40" name="直接连接符 39">
              <a:extLst>
                <a:ext uri="{FF2B5EF4-FFF2-40B4-BE49-F238E27FC236}">
                  <a16:creationId xmlns:a16="http://schemas.microsoft.com/office/drawing/2014/main" id="{B17A6822-25EE-42E9-B534-8FD570459AF3}"/>
                </a:ext>
              </a:extLst>
            </p:cNvPr>
            <p:cNvCxnSpPr/>
            <p:nvPr/>
          </p:nvCxnSpPr>
          <p:spPr>
            <a:xfrm>
              <a:off x="5295900" y="1243013"/>
              <a:ext cx="0" cy="533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00BA4AEC-81E7-43BC-8C46-99BF1C5FDBF6}"/>
              </a:ext>
            </a:extLst>
          </p:cNvPr>
          <p:cNvGrpSpPr/>
          <p:nvPr/>
        </p:nvGrpSpPr>
        <p:grpSpPr>
          <a:xfrm>
            <a:off x="661303" y="2046496"/>
            <a:ext cx="10711547" cy="901842"/>
            <a:chOff x="2411760" y="1491630"/>
            <a:chExt cx="6295677" cy="676382"/>
          </a:xfrm>
        </p:grpSpPr>
        <p:sp>
          <p:nvSpPr>
            <p:cNvPr id="42" name="TextBox 3">
              <a:extLst>
                <a:ext uri="{FF2B5EF4-FFF2-40B4-BE49-F238E27FC236}">
                  <a16:creationId xmlns:a16="http://schemas.microsoft.com/office/drawing/2014/main" id="{8CD29590-EFB6-4433-B901-CE9F017C6B57}"/>
                </a:ext>
              </a:extLst>
            </p:cNvPr>
            <p:cNvSpPr txBox="1"/>
            <p:nvPr/>
          </p:nvSpPr>
          <p:spPr>
            <a:xfrm>
              <a:off x="2997368" y="1606415"/>
              <a:ext cx="5710069" cy="561597"/>
            </a:xfrm>
            <a:prstGeom prst="rect">
              <a:avLst/>
            </a:prstGeom>
            <a:noFill/>
          </p:spPr>
          <p:txBody>
            <a:bodyPr wrap="square" rtlCol="0">
              <a:spAutoFit/>
            </a:bodyPr>
            <a:lstStyle/>
            <a:p>
              <a:r>
                <a:rPr lang="en-US" altLang="zh-CN" sz="2133" b="1">
                  <a:solidFill>
                    <a:srgbClr val="0860A8"/>
                  </a:solidFill>
                  <a:latin typeface="微软雅黑" pitchFamily="34" charset="-122"/>
                  <a:ea typeface="微软雅黑" pitchFamily="34" charset="-122"/>
                </a:rPr>
                <a:t>2008</a:t>
              </a:r>
              <a:r>
                <a:rPr lang="zh-CN" altLang="en-US" sz="2133" b="1">
                  <a:solidFill>
                    <a:srgbClr val="0860A8"/>
                  </a:solidFill>
                  <a:latin typeface="微软雅黑" pitchFamily="34" charset="-122"/>
                  <a:ea typeface="微软雅黑" pitchFamily="34" charset="-122"/>
                </a:rPr>
                <a:t>年成立于上海，立足本土，全力提供全程国际货运代理服务。</a:t>
              </a:r>
            </a:p>
          </p:txBody>
        </p:sp>
        <p:sp>
          <p:nvSpPr>
            <p:cNvPr id="43" name="矩形 42">
              <a:extLst>
                <a:ext uri="{FF2B5EF4-FFF2-40B4-BE49-F238E27FC236}">
                  <a16:creationId xmlns:a16="http://schemas.microsoft.com/office/drawing/2014/main" id="{CE72C49A-2640-458D-A52E-61D65D0B23D5}"/>
                </a:ext>
              </a:extLst>
            </p:cNvPr>
            <p:cNvSpPr/>
            <p:nvPr/>
          </p:nvSpPr>
          <p:spPr>
            <a:xfrm>
              <a:off x="2411760" y="1491630"/>
              <a:ext cx="585608" cy="585608"/>
            </a:xfrm>
            <a:prstGeom prst="rect">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4" name="矩形 43">
            <a:extLst>
              <a:ext uri="{FF2B5EF4-FFF2-40B4-BE49-F238E27FC236}">
                <a16:creationId xmlns:a16="http://schemas.microsoft.com/office/drawing/2014/main" id="{C0FE35A2-02AE-42FF-BAC7-6F9BB0051969}"/>
              </a:ext>
            </a:extLst>
          </p:cNvPr>
          <p:cNvSpPr/>
          <p:nvPr/>
        </p:nvSpPr>
        <p:spPr>
          <a:xfrm>
            <a:off x="582081" y="2908700"/>
            <a:ext cx="7831659" cy="3046988"/>
          </a:xfrm>
          <a:prstGeom prst="rect">
            <a:avLst/>
          </a:prstGeom>
        </p:spPr>
        <p:txBody>
          <a:bodyPr wrap="square">
            <a:spAutoFit/>
          </a:bodyPr>
          <a:lstStyle/>
          <a:p>
            <a:pPr marL="285750" indent="-285750" algn="just">
              <a:lnSpc>
                <a:spcPct val="200000"/>
              </a:lnSpc>
              <a:spcAft>
                <a:spcPts val="0"/>
              </a:spcAft>
              <a:buFont typeface="Wingdings" panose="05000000000000000000" pitchFamily="2" charset="2"/>
              <a:buChar char="u"/>
            </a:pPr>
            <a:r>
              <a:rPr lang="zh-CN" altLang="en-US"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专注进口订舱、进口清关、仓储配送等一站式服务</a:t>
            </a:r>
            <a:endParaRPr lang="en-US" altLang="zh-CN"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200000"/>
              </a:lnSpc>
              <a:spcAft>
                <a:spcPts val="0"/>
              </a:spcAft>
              <a:buFont typeface="Wingdings" panose="05000000000000000000" pitchFamily="2" charset="2"/>
              <a:buChar char="u"/>
            </a:pPr>
            <a:r>
              <a:rPr lang="zh-CN" altLang="zh-CN" sz="1600" kern="100" spc="4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遍布世界各主要港口和机场的近</a:t>
            </a:r>
            <a:r>
              <a:rPr lang="en-US" altLang="zh-CN" sz="1600" b="1" kern="100" spc="4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200</a:t>
            </a:r>
            <a:r>
              <a:rPr lang="zh-CN" altLang="zh-CN" sz="1600" kern="100" spc="4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家长期物流合作伙伴</a:t>
            </a:r>
            <a:endParaRPr lang="en-US" altLang="zh-CN" sz="1600" kern="100" spc="4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200000"/>
              </a:lnSpc>
              <a:spcAft>
                <a:spcPts val="0"/>
              </a:spcAft>
              <a:buFont typeface="Wingdings" panose="05000000000000000000" pitchFamily="2" charset="2"/>
              <a:buChar char="u"/>
            </a:pPr>
            <a:r>
              <a:rPr lang="zh-CN" altLang="en-US"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专业团队</a:t>
            </a:r>
            <a:r>
              <a:rPr lang="zh-CN" altLang="en-US"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，依据不同产品进口需求整合优质物流资源</a:t>
            </a:r>
            <a:endPar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200000"/>
              </a:lnSpc>
              <a:spcAft>
                <a:spcPts val="0"/>
              </a:spcAft>
              <a:buFont typeface="Wingdings" panose="05000000000000000000" pitchFamily="2" charset="2"/>
              <a:buChar char="u"/>
            </a:pPr>
            <a:r>
              <a:rPr lang="zh-CN" altLang="zh-CN"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高品质的仓储服务</a:t>
            </a:r>
            <a:r>
              <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，精准“照顾”每一件货物</a:t>
            </a:r>
          </a:p>
          <a:p>
            <a:pPr marL="285750" indent="-285750" algn="just">
              <a:lnSpc>
                <a:spcPct val="200000"/>
              </a:lnSpc>
              <a:spcAft>
                <a:spcPts val="0"/>
              </a:spcAft>
              <a:buFont typeface="Wingdings" panose="05000000000000000000" pitchFamily="2" charset="2"/>
              <a:buChar char="u"/>
            </a:pPr>
            <a:r>
              <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融合互联网技术，自行开发“</a:t>
            </a:r>
            <a:r>
              <a:rPr lang="en-US" altLang="zh-CN"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Online Warehouse</a:t>
            </a:r>
            <a:r>
              <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”系统</a:t>
            </a:r>
          </a:p>
          <a:p>
            <a:pPr marL="285750" indent="-285750" algn="just">
              <a:lnSpc>
                <a:spcPct val="200000"/>
              </a:lnSpc>
              <a:spcAft>
                <a:spcPts val="0"/>
              </a:spcAft>
              <a:buFont typeface="Wingdings" panose="05000000000000000000" pitchFamily="2" charset="2"/>
              <a:buChar char="u"/>
            </a:pPr>
            <a:r>
              <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智能系统让成本更加可预测，同时关注客户货物特性，提供“合身”</a:t>
            </a:r>
            <a:r>
              <a:rPr lang="zh-CN" altLang="zh-CN" sz="16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全程物流方案</a:t>
            </a:r>
            <a:endParaRPr lang="zh-CN" altLang="zh-CN" sz="1600"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audio-mixer-controls_20559">
            <a:extLst>
              <a:ext uri="{FF2B5EF4-FFF2-40B4-BE49-F238E27FC236}">
                <a16:creationId xmlns:a16="http://schemas.microsoft.com/office/drawing/2014/main" id="{BC6DE5B6-E765-4D98-BBB0-C03808074180}"/>
              </a:ext>
            </a:extLst>
          </p:cNvPr>
          <p:cNvSpPr>
            <a:spLocks noChangeAspect="1"/>
          </p:cNvSpPr>
          <p:nvPr/>
        </p:nvSpPr>
        <p:spPr bwMode="auto">
          <a:xfrm>
            <a:off x="963183" y="2255170"/>
            <a:ext cx="465455" cy="332740"/>
          </a:xfrm>
          <a:custGeom>
            <a:avLst/>
            <a:gdLst>
              <a:gd name="connsiteX0" fmla="*/ 308857 w 607639"/>
              <a:gd name="connsiteY0" fmla="*/ 323613 h 434824"/>
              <a:gd name="connsiteX1" fmla="*/ 402666 w 607639"/>
              <a:gd name="connsiteY1" fmla="*/ 323613 h 434824"/>
              <a:gd name="connsiteX2" fmla="*/ 406582 w 607639"/>
              <a:gd name="connsiteY2" fmla="*/ 325656 h 434824"/>
              <a:gd name="connsiteX3" fmla="*/ 429367 w 607639"/>
              <a:gd name="connsiteY3" fmla="*/ 355946 h 434824"/>
              <a:gd name="connsiteX4" fmla="*/ 425362 w 607639"/>
              <a:gd name="connsiteY4" fmla="*/ 364029 h 434824"/>
              <a:gd name="connsiteX5" fmla="*/ 334223 w 607639"/>
              <a:gd name="connsiteY5" fmla="*/ 364029 h 434824"/>
              <a:gd name="connsiteX6" fmla="*/ 324077 w 607639"/>
              <a:gd name="connsiteY6" fmla="*/ 374155 h 434824"/>
              <a:gd name="connsiteX7" fmla="*/ 334223 w 607639"/>
              <a:gd name="connsiteY7" fmla="*/ 384282 h 434824"/>
              <a:gd name="connsiteX8" fmla="*/ 577200 w 607639"/>
              <a:gd name="connsiteY8" fmla="*/ 384282 h 434824"/>
              <a:gd name="connsiteX9" fmla="*/ 587347 w 607639"/>
              <a:gd name="connsiteY9" fmla="*/ 374155 h 434824"/>
              <a:gd name="connsiteX10" fmla="*/ 577200 w 607639"/>
              <a:gd name="connsiteY10" fmla="*/ 364029 h 434824"/>
              <a:gd name="connsiteX11" fmla="*/ 486062 w 607639"/>
              <a:gd name="connsiteY11" fmla="*/ 364029 h 434824"/>
              <a:gd name="connsiteX12" fmla="*/ 482057 w 607639"/>
              <a:gd name="connsiteY12" fmla="*/ 355946 h 434824"/>
              <a:gd name="connsiteX13" fmla="*/ 504841 w 607639"/>
              <a:gd name="connsiteY13" fmla="*/ 325656 h 434824"/>
              <a:gd name="connsiteX14" fmla="*/ 508846 w 607639"/>
              <a:gd name="connsiteY14" fmla="*/ 323613 h 434824"/>
              <a:gd name="connsiteX15" fmla="*/ 602566 w 607639"/>
              <a:gd name="connsiteY15" fmla="*/ 323613 h 434824"/>
              <a:gd name="connsiteX16" fmla="*/ 607639 w 607639"/>
              <a:gd name="connsiteY16" fmla="*/ 328676 h 434824"/>
              <a:gd name="connsiteX17" fmla="*/ 607639 w 607639"/>
              <a:gd name="connsiteY17" fmla="*/ 429761 h 434824"/>
              <a:gd name="connsiteX18" fmla="*/ 602566 w 607639"/>
              <a:gd name="connsiteY18" fmla="*/ 434824 h 434824"/>
              <a:gd name="connsiteX19" fmla="*/ 308857 w 607639"/>
              <a:gd name="connsiteY19" fmla="*/ 434824 h 434824"/>
              <a:gd name="connsiteX20" fmla="*/ 303784 w 607639"/>
              <a:gd name="connsiteY20" fmla="*/ 429761 h 434824"/>
              <a:gd name="connsiteX21" fmla="*/ 303784 w 607639"/>
              <a:gd name="connsiteY21" fmla="*/ 328676 h 434824"/>
              <a:gd name="connsiteX22" fmla="*/ 308857 w 607639"/>
              <a:gd name="connsiteY22" fmla="*/ 323613 h 434824"/>
              <a:gd name="connsiteX23" fmla="*/ 405058 w 607639"/>
              <a:gd name="connsiteY23" fmla="*/ 222415 h 434824"/>
              <a:gd name="connsiteX24" fmla="*/ 394910 w 607639"/>
              <a:gd name="connsiteY24" fmla="*/ 232547 h 434824"/>
              <a:gd name="connsiteX25" fmla="*/ 405058 w 607639"/>
              <a:gd name="connsiteY25" fmla="*/ 242679 h 434824"/>
              <a:gd name="connsiteX26" fmla="*/ 506364 w 607639"/>
              <a:gd name="connsiteY26" fmla="*/ 242679 h 434824"/>
              <a:gd name="connsiteX27" fmla="*/ 516513 w 607639"/>
              <a:gd name="connsiteY27" fmla="*/ 232547 h 434824"/>
              <a:gd name="connsiteX28" fmla="*/ 506364 w 607639"/>
              <a:gd name="connsiteY28" fmla="*/ 222415 h 434824"/>
              <a:gd name="connsiteX29" fmla="*/ 379776 w 607639"/>
              <a:gd name="connsiteY29" fmla="*/ 202240 h 434824"/>
              <a:gd name="connsiteX30" fmla="*/ 531646 w 607639"/>
              <a:gd name="connsiteY30" fmla="*/ 202240 h 434824"/>
              <a:gd name="connsiteX31" fmla="*/ 536720 w 607639"/>
              <a:gd name="connsiteY31" fmla="*/ 207306 h 434824"/>
              <a:gd name="connsiteX32" fmla="*/ 536720 w 607639"/>
              <a:gd name="connsiteY32" fmla="*/ 260988 h 434824"/>
              <a:gd name="connsiteX33" fmla="*/ 535474 w 607639"/>
              <a:gd name="connsiteY33" fmla="*/ 264276 h 434824"/>
              <a:gd name="connsiteX34" fmla="*/ 459450 w 607639"/>
              <a:gd name="connsiteY34" fmla="*/ 349687 h 434824"/>
              <a:gd name="connsiteX35" fmla="*/ 451883 w 607639"/>
              <a:gd name="connsiteY35" fmla="*/ 349687 h 434824"/>
              <a:gd name="connsiteX36" fmla="*/ 375949 w 607639"/>
              <a:gd name="connsiteY36" fmla="*/ 264276 h 434824"/>
              <a:gd name="connsiteX37" fmla="*/ 374702 w 607639"/>
              <a:gd name="connsiteY37" fmla="*/ 260988 h 434824"/>
              <a:gd name="connsiteX38" fmla="*/ 374702 w 607639"/>
              <a:gd name="connsiteY38" fmla="*/ 207306 h 434824"/>
              <a:gd name="connsiteX39" fmla="*/ 379776 w 607639"/>
              <a:gd name="connsiteY39" fmla="*/ 202240 h 434824"/>
              <a:gd name="connsiteX40" fmla="*/ 428472 w 607639"/>
              <a:gd name="connsiteY40" fmla="*/ 494 h 434824"/>
              <a:gd name="connsiteX41" fmla="*/ 434179 w 607639"/>
              <a:gd name="connsiteY41" fmla="*/ 1327 h 434824"/>
              <a:gd name="connsiteX42" fmla="*/ 585483 w 607639"/>
              <a:gd name="connsiteY42" fmla="*/ 132312 h 434824"/>
              <a:gd name="connsiteX43" fmla="*/ 582012 w 607639"/>
              <a:gd name="connsiteY43" fmla="*/ 141554 h 434824"/>
              <a:gd name="connsiteX44" fmla="*/ 430708 w 607639"/>
              <a:gd name="connsiteY44" fmla="*/ 141554 h 434824"/>
              <a:gd name="connsiteX45" fmla="*/ 425368 w 607639"/>
              <a:gd name="connsiteY45" fmla="*/ 136311 h 434824"/>
              <a:gd name="connsiteX46" fmla="*/ 425368 w 607639"/>
              <a:gd name="connsiteY46" fmla="*/ 5326 h 434824"/>
              <a:gd name="connsiteX47" fmla="*/ 428472 w 607639"/>
              <a:gd name="connsiteY47" fmla="*/ 494 h 434824"/>
              <a:gd name="connsiteX48" fmla="*/ 5073 w 607639"/>
              <a:gd name="connsiteY48" fmla="*/ 0 h 434824"/>
              <a:gd name="connsiteX49" fmla="*/ 177200 w 607639"/>
              <a:gd name="connsiteY49" fmla="*/ 0 h 434824"/>
              <a:gd name="connsiteX50" fmla="*/ 182273 w 607639"/>
              <a:gd name="connsiteY50" fmla="*/ 5066 h 434824"/>
              <a:gd name="connsiteX51" fmla="*/ 182273 w 607639"/>
              <a:gd name="connsiteY51" fmla="*/ 131437 h 434824"/>
              <a:gd name="connsiteX52" fmla="*/ 141066 w 607639"/>
              <a:gd name="connsiteY52" fmla="*/ 162541 h 434824"/>
              <a:gd name="connsiteX53" fmla="*/ 91137 w 607639"/>
              <a:gd name="connsiteY53" fmla="*/ 131437 h 434824"/>
              <a:gd name="connsiteX54" fmla="*/ 91137 w 607639"/>
              <a:gd name="connsiteY54" fmla="*/ 70828 h 434824"/>
              <a:gd name="connsiteX55" fmla="*/ 80990 w 607639"/>
              <a:gd name="connsiteY55" fmla="*/ 60697 h 434824"/>
              <a:gd name="connsiteX56" fmla="*/ 70844 w 607639"/>
              <a:gd name="connsiteY56" fmla="*/ 70828 h 434824"/>
              <a:gd name="connsiteX57" fmla="*/ 70844 w 607639"/>
              <a:gd name="connsiteY57" fmla="*/ 131437 h 434824"/>
              <a:gd name="connsiteX58" fmla="*/ 141066 w 607639"/>
              <a:gd name="connsiteY58" fmla="*/ 184136 h 434824"/>
              <a:gd name="connsiteX59" fmla="*/ 202565 w 607639"/>
              <a:gd name="connsiteY59" fmla="*/ 131437 h 434824"/>
              <a:gd name="connsiteX60" fmla="*/ 202565 w 607639"/>
              <a:gd name="connsiteY60" fmla="*/ 5066 h 434824"/>
              <a:gd name="connsiteX61" fmla="*/ 207550 w 607639"/>
              <a:gd name="connsiteY61" fmla="*/ 0 h 434824"/>
              <a:gd name="connsiteX62" fmla="*/ 399970 w 607639"/>
              <a:gd name="connsiteY62" fmla="*/ 0 h 434824"/>
              <a:gd name="connsiteX63" fmla="*/ 405043 w 607639"/>
              <a:gd name="connsiteY63" fmla="*/ 5066 h 434824"/>
              <a:gd name="connsiteX64" fmla="*/ 405043 w 607639"/>
              <a:gd name="connsiteY64" fmla="*/ 156764 h 434824"/>
              <a:gd name="connsiteX65" fmla="*/ 410116 w 607639"/>
              <a:gd name="connsiteY65" fmla="*/ 161830 h 434824"/>
              <a:gd name="connsiteX66" fmla="*/ 582243 w 607639"/>
              <a:gd name="connsiteY66" fmla="*/ 161830 h 434824"/>
              <a:gd name="connsiteX67" fmla="*/ 587316 w 607639"/>
              <a:gd name="connsiteY67" fmla="*/ 166806 h 434824"/>
              <a:gd name="connsiteX68" fmla="*/ 587316 w 607639"/>
              <a:gd name="connsiteY68" fmla="*/ 298332 h 434824"/>
              <a:gd name="connsiteX69" fmla="*/ 582243 w 607639"/>
              <a:gd name="connsiteY69" fmla="*/ 303309 h 434824"/>
              <a:gd name="connsiteX70" fmla="*/ 538811 w 607639"/>
              <a:gd name="connsiteY70" fmla="*/ 303309 h 434824"/>
              <a:gd name="connsiteX71" fmla="*/ 535251 w 607639"/>
              <a:gd name="connsiteY71" fmla="*/ 294777 h 434824"/>
              <a:gd name="connsiteX72" fmla="*/ 556967 w 607639"/>
              <a:gd name="connsiteY72" fmla="*/ 273004 h 434824"/>
              <a:gd name="connsiteX73" fmla="*/ 556967 w 607639"/>
              <a:gd name="connsiteY73" fmla="*/ 192134 h 434824"/>
              <a:gd name="connsiteX74" fmla="*/ 546821 w 607639"/>
              <a:gd name="connsiteY74" fmla="*/ 182003 h 434824"/>
              <a:gd name="connsiteX75" fmla="*/ 364547 w 607639"/>
              <a:gd name="connsiteY75" fmla="*/ 182003 h 434824"/>
              <a:gd name="connsiteX76" fmla="*/ 354401 w 607639"/>
              <a:gd name="connsiteY76" fmla="*/ 192134 h 434824"/>
              <a:gd name="connsiteX77" fmla="*/ 354401 w 607639"/>
              <a:gd name="connsiteY77" fmla="*/ 273004 h 434824"/>
              <a:gd name="connsiteX78" fmla="*/ 376028 w 607639"/>
              <a:gd name="connsiteY78" fmla="*/ 294688 h 434824"/>
              <a:gd name="connsiteX79" fmla="*/ 372379 w 607639"/>
              <a:gd name="connsiteY79" fmla="*/ 303309 h 434824"/>
              <a:gd name="connsiteX80" fmla="*/ 288629 w 607639"/>
              <a:gd name="connsiteY80" fmla="*/ 303309 h 434824"/>
              <a:gd name="connsiteX81" fmla="*/ 283556 w 607639"/>
              <a:gd name="connsiteY81" fmla="*/ 308374 h 434824"/>
              <a:gd name="connsiteX82" fmla="*/ 283556 w 607639"/>
              <a:gd name="connsiteY82" fmla="*/ 409507 h 434824"/>
              <a:gd name="connsiteX83" fmla="*/ 278483 w 607639"/>
              <a:gd name="connsiteY83" fmla="*/ 414572 h 434824"/>
              <a:gd name="connsiteX84" fmla="*/ 5073 w 607639"/>
              <a:gd name="connsiteY84" fmla="*/ 414572 h 434824"/>
              <a:gd name="connsiteX85" fmla="*/ 0 w 607639"/>
              <a:gd name="connsiteY85" fmla="*/ 409507 h 434824"/>
              <a:gd name="connsiteX86" fmla="*/ 0 w 607639"/>
              <a:gd name="connsiteY86" fmla="*/ 5066 h 434824"/>
              <a:gd name="connsiteX87" fmla="*/ 5073 w 607639"/>
              <a:gd name="connsiteY87" fmla="*/ 0 h 43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7639" h="434824">
                <a:moveTo>
                  <a:pt x="308857" y="323613"/>
                </a:moveTo>
                <a:cubicBezTo>
                  <a:pt x="327103" y="323613"/>
                  <a:pt x="389494" y="323613"/>
                  <a:pt x="402666" y="323613"/>
                </a:cubicBezTo>
                <a:cubicBezTo>
                  <a:pt x="404268" y="323613"/>
                  <a:pt x="405603" y="324412"/>
                  <a:pt x="406582" y="325656"/>
                </a:cubicBezTo>
                <a:lnTo>
                  <a:pt x="429367" y="355946"/>
                </a:lnTo>
                <a:cubicBezTo>
                  <a:pt x="431859" y="359321"/>
                  <a:pt x="429545" y="364029"/>
                  <a:pt x="425362" y="364029"/>
                </a:cubicBezTo>
                <a:lnTo>
                  <a:pt x="334223" y="364029"/>
                </a:lnTo>
                <a:cubicBezTo>
                  <a:pt x="328171" y="364029"/>
                  <a:pt x="324077" y="368204"/>
                  <a:pt x="324077" y="374155"/>
                </a:cubicBezTo>
                <a:cubicBezTo>
                  <a:pt x="324077" y="380107"/>
                  <a:pt x="328171" y="384282"/>
                  <a:pt x="334223" y="384282"/>
                </a:cubicBezTo>
                <a:lnTo>
                  <a:pt x="577200" y="384282"/>
                </a:lnTo>
                <a:cubicBezTo>
                  <a:pt x="583253" y="384282"/>
                  <a:pt x="587347" y="380107"/>
                  <a:pt x="587347" y="374155"/>
                </a:cubicBezTo>
                <a:cubicBezTo>
                  <a:pt x="587347" y="368204"/>
                  <a:pt x="583253" y="364029"/>
                  <a:pt x="577200" y="364029"/>
                </a:cubicBezTo>
                <a:lnTo>
                  <a:pt x="486062" y="364029"/>
                </a:lnTo>
                <a:cubicBezTo>
                  <a:pt x="481879" y="364029"/>
                  <a:pt x="479564" y="359321"/>
                  <a:pt x="482057" y="355946"/>
                </a:cubicBezTo>
                <a:lnTo>
                  <a:pt x="504841" y="325656"/>
                </a:lnTo>
                <a:cubicBezTo>
                  <a:pt x="505820" y="324412"/>
                  <a:pt x="507244" y="323613"/>
                  <a:pt x="508846" y="323613"/>
                </a:cubicBezTo>
                <a:cubicBezTo>
                  <a:pt x="522019" y="323613"/>
                  <a:pt x="584410" y="323613"/>
                  <a:pt x="602566" y="323613"/>
                </a:cubicBezTo>
                <a:cubicBezTo>
                  <a:pt x="605414" y="323613"/>
                  <a:pt x="607639" y="325834"/>
                  <a:pt x="607639" y="328676"/>
                </a:cubicBezTo>
                <a:lnTo>
                  <a:pt x="607639" y="429761"/>
                </a:lnTo>
                <a:cubicBezTo>
                  <a:pt x="607639" y="432515"/>
                  <a:pt x="605325" y="434824"/>
                  <a:pt x="602566" y="434824"/>
                </a:cubicBezTo>
                <a:lnTo>
                  <a:pt x="308857" y="434824"/>
                </a:lnTo>
                <a:cubicBezTo>
                  <a:pt x="306098" y="434824"/>
                  <a:pt x="303784" y="432515"/>
                  <a:pt x="303784" y="429761"/>
                </a:cubicBezTo>
                <a:lnTo>
                  <a:pt x="303784" y="328676"/>
                </a:lnTo>
                <a:cubicBezTo>
                  <a:pt x="303784" y="325834"/>
                  <a:pt x="306009" y="323613"/>
                  <a:pt x="308857" y="323613"/>
                </a:cubicBezTo>
                <a:close/>
                <a:moveTo>
                  <a:pt x="405058" y="222415"/>
                </a:moveTo>
                <a:cubicBezTo>
                  <a:pt x="399094" y="222415"/>
                  <a:pt x="394910" y="226592"/>
                  <a:pt x="394910" y="232547"/>
                </a:cubicBezTo>
                <a:cubicBezTo>
                  <a:pt x="394910" y="238502"/>
                  <a:pt x="399094" y="242679"/>
                  <a:pt x="405058" y="242679"/>
                </a:cubicBezTo>
                <a:lnTo>
                  <a:pt x="506364" y="242679"/>
                </a:lnTo>
                <a:cubicBezTo>
                  <a:pt x="512329" y="242679"/>
                  <a:pt x="516513" y="238502"/>
                  <a:pt x="516513" y="232547"/>
                </a:cubicBezTo>
                <a:cubicBezTo>
                  <a:pt x="516513" y="226592"/>
                  <a:pt x="512329" y="222415"/>
                  <a:pt x="506364" y="222415"/>
                </a:cubicBezTo>
                <a:close/>
                <a:moveTo>
                  <a:pt x="379776" y="202240"/>
                </a:moveTo>
                <a:lnTo>
                  <a:pt x="531646" y="202240"/>
                </a:lnTo>
                <a:cubicBezTo>
                  <a:pt x="534495" y="202240"/>
                  <a:pt x="536720" y="204462"/>
                  <a:pt x="536720" y="207306"/>
                </a:cubicBezTo>
                <a:lnTo>
                  <a:pt x="536720" y="260988"/>
                </a:lnTo>
                <a:cubicBezTo>
                  <a:pt x="536720" y="262232"/>
                  <a:pt x="536275" y="263387"/>
                  <a:pt x="535474" y="264276"/>
                </a:cubicBezTo>
                <a:lnTo>
                  <a:pt x="459450" y="349687"/>
                </a:lnTo>
                <a:cubicBezTo>
                  <a:pt x="457492" y="351909"/>
                  <a:pt x="453931" y="351909"/>
                  <a:pt x="451883" y="349687"/>
                </a:cubicBezTo>
                <a:lnTo>
                  <a:pt x="375949" y="264276"/>
                </a:lnTo>
                <a:cubicBezTo>
                  <a:pt x="375147" y="263387"/>
                  <a:pt x="374702" y="262232"/>
                  <a:pt x="374702" y="260988"/>
                </a:cubicBezTo>
                <a:lnTo>
                  <a:pt x="374702" y="207306"/>
                </a:lnTo>
                <a:cubicBezTo>
                  <a:pt x="374702" y="204462"/>
                  <a:pt x="376928" y="202240"/>
                  <a:pt x="379776" y="202240"/>
                </a:cubicBezTo>
                <a:close/>
                <a:moveTo>
                  <a:pt x="428472" y="494"/>
                </a:moveTo>
                <a:cubicBezTo>
                  <a:pt x="430241" y="-317"/>
                  <a:pt x="432444" y="-183"/>
                  <a:pt x="434179" y="1327"/>
                </a:cubicBezTo>
                <a:lnTo>
                  <a:pt x="585483" y="132312"/>
                </a:lnTo>
                <a:cubicBezTo>
                  <a:pt x="589221" y="135511"/>
                  <a:pt x="586907" y="141554"/>
                  <a:pt x="582012" y="141554"/>
                </a:cubicBezTo>
                <a:lnTo>
                  <a:pt x="430708" y="141554"/>
                </a:lnTo>
                <a:cubicBezTo>
                  <a:pt x="427771" y="141554"/>
                  <a:pt x="425368" y="139155"/>
                  <a:pt x="425368" y="136311"/>
                </a:cubicBezTo>
                <a:lnTo>
                  <a:pt x="425368" y="5326"/>
                </a:lnTo>
                <a:cubicBezTo>
                  <a:pt x="425368" y="3060"/>
                  <a:pt x="426703" y="1305"/>
                  <a:pt x="428472" y="494"/>
                </a:cubicBezTo>
                <a:close/>
                <a:moveTo>
                  <a:pt x="5073" y="0"/>
                </a:moveTo>
                <a:lnTo>
                  <a:pt x="177200" y="0"/>
                </a:lnTo>
                <a:cubicBezTo>
                  <a:pt x="180048" y="0"/>
                  <a:pt x="182273" y="2311"/>
                  <a:pt x="182273" y="5066"/>
                </a:cubicBezTo>
                <a:lnTo>
                  <a:pt x="182273" y="131437"/>
                </a:lnTo>
                <a:cubicBezTo>
                  <a:pt x="182273" y="149388"/>
                  <a:pt x="165007" y="162541"/>
                  <a:pt x="141066" y="162541"/>
                </a:cubicBezTo>
                <a:cubicBezTo>
                  <a:pt x="117125" y="162541"/>
                  <a:pt x="91137" y="149388"/>
                  <a:pt x="91137" y="131437"/>
                </a:cubicBezTo>
                <a:lnTo>
                  <a:pt x="91137" y="70828"/>
                </a:lnTo>
                <a:cubicBezTo>
                  <a:pt x="91137" y="64785"/>
                  <a:pt x="87042" y="60697"/>
                  <a:pt x="80990" y="60697"/>
                </a:cubicBezTo>
                <a:cubicBezTo>
                  <a:pt x="75027" y="60697"/>
                  <a:pt x="70844" y="64785"/>
                  <a:pt x="70844" y="70828"/>
                </a:cubicBezTo>
                <a:lnTo>
                  <a:pt x="70844" y="131437"/>
                </a:lnTo>
                <a:cubicBezTo>
                  <a:pt x="70844" y="161296"/>
                  <a:pt x="105110" y="184136"/>
                  <a:pt x="141066" y="184136"/>
                </a:cubicBezTo>
                <a:cubicBezTo>
                  <a:pt x="176933" y="184136"/>
                  <a:pt x="202565" y="161296"/>
                  <a:pt x="202565" y="131437"/>
                </a:cubicBezTo>
                <a:lnTo>
                  <a:pt x="202565" y="5066"/>
                </a:lnTo>
                <a:cubicBezTo>
                  <a:pt x="202565" y="2311"/>
                  <a:pt x="204791" y="0"/>
                  <a:pt x="207550" y="0"/>
                </a:cubicBezTo>
                <a:lnTo>
                  <a:pt x="399970" y="0"/>
                </a:lnTo>
                <a:cubicBezTo>
                  <a:pt x="402818" y="0"/>
                  <a:pt x="405043" y="2311"/>
                  <a:pt x="405043" y="5066"/>
                </a:cubicBezTo>
                <a:lnTo>
                  <a:pt x="405043" y="156764"/>
                </a:lnTo>
                <a:cubicBezTo>
                  <a:pt x="405043" y="159519"/>
                  <a:pt x="407357" y="161830"/>
                  <a:pt x="410116" y="161830"/>
                </a:cubicBezTo>
                <a:lnTo>
                  <a:pt x="582243" y="161830"/>
                </a:lnTo>
                <a:cubicBezTo>
                  <a:pt x="585091" y="161830"/>
                  <a:pt x="587316" y="164051"/>
                  <a:pt x="587316" y="166806"/>
                </a:cubicBezTo>
                <a:lnTo>
                  <a:pt x="587316" y="298332"/>
                </a:lnTo>
                <a:cubicBezTo>
                  <a:pt x="587316" y="301087"/>
                  <a:pt x="585091" y="303309"/>
                  <a:pt x="582243" y="303309"/>
                </a:cubicBezTo>
                <a:lnTo>
                  <a:pt x="538811" y="303309"/>
                </a:lnTo>
                <a:cubicBezTo>
                  <a:pt x="534272" y="303309"/>
                  <a:pt x="532047" y="297888"/>
                  <a:pt x="535251" y="294777"/>
                </a:cubicBezTo>
                <a:cubicBezTo>
                  <a:pt x="544151" y="285890"/>
                  <a:pt x="556789" y="273271"/>
                  <a:pt x="556967" y="273004"/>
                </a:cubicBezTo>
                <a:cubicBezTo>
                  <a:pt x="557412" y="272382"/>
                  <a:pt x="556967" y="192134"/>
                  <a:pt x="556967" y="192134"/>
                </a:cubicBezTo>
                <a:cubicBezTo>
                  <a:pt x="556967" y="186180"/>
                  <a:pt x="552784" y="182003"/>
                  <a:pt x="546821" y="182003"/>
                </a:cubicBezTo>
                <a:lnTo>
                  <a:pt x="364547" y="182003"/>
                </a:lnTo>
                <a:cubicBezTo>
                  <a:pt x="358584" y="182003"/>
                  <a:pt x="354401" y="186180"/>
                  <a:pt x="354401" y="192134"/>
                </a:cubicBezTo>
                <a:cubicBezTo>
                  <a:pt x="354401" y="192134"/>
                  <a:pt x="354312" y="272471"/>
                  <a:pt x="354401" y="273004"/>
                </a:cubicBezTo>
                <a:cubicBezTo>
                  <a:pt x="354490" y="273538"/>
                  <a:pt x="367039" y="285890"/>
                  <a:pt x="376028" y="294688"/>
                </a:cubicBezTo>
                <a:cubicBezTo>
                  <a:pt x="379232" y="297888"/>
                  <a:pt x="376918" y="303309"/>
                  <a:pt x="372379" y="303309"/>
                </a:cubicBezTo>
                <a:lnTo>
                  <a:pt x="288629" y="303309"/>
                </a:lnTo>
                <a:cubicBezTo>
                  <a:pt x="285781" y="303309"/>
                  <a:pt x="283556" y="305619"/>
                  <a:pt x="283556" y="308374"/>
                </a:cubicBezTo>
                <a:lnTo>
                  <a:pt x="283556" y="409507"/>
                </a:lnTo>
                <a:cubicBezTo>
                  <a:pt x="283556" y="412350"/>
                  <a:pt x="281242" y="414572"/>
                  <a:pt x="278483" y="414572"/>
                </a:cubicBezTo>
                <a:lnTo>
                  <a:pt x="5073" y="414572"/>
                </a:lnTo>
                <a:cubicBezTo>
                  <a:pt x="2225" y="414572"/>
                  <a:pt x="0" y="412350"/>
                  <a:pt x="0" y="409507"/>
                </a:cubicBezTo>
                <a:lnTo>
                  <a:pt x="0" y="5066"/>
                </a:lnTo>
                <a:cubicBezTo>
                  <a:pt x="0" y="2311"/>
                  <a:pt x="2225" y="0"/>
                  <a:pt x="5073"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46" name="图片 45">
            <a:extLst>
              <a:ext uri="{FF2B5EF4-FFF2-40B4-BE49-F238E27FC236}">
                <a16:creationId xmlns:a16="http://schemas.microsoft.com/office/drawing/2014/main" id="{70B45A0B-6339-4326-B9D4-EE787BC3D2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5714" y="3176706"/>
            <a:ext cx="2665012" cy="3130830"/>
          </a:xfrm>
          <a:prstGeom prst="rect">
            <a:avLst/>
          </a:prstGeom>
        </p:spPr>
      </p:pic>
      <p:sp>
        <p:nvSpPr>
          <p:cNvPr id="23" name="矩形 22"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D58FE64B-1CCC-47A7-A27C-0ED4B76AD893}"/>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spTree>
    <p:extLst>
      <p:ext uri="{BB962C8B-B14F-4D97-AF65-F5344CB8AC3E}">
        <p14:creationId xmlns:p14="http://schemas.microsoft.com/office/powerpoint/2010/main" val="28784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par>
                                <p:cTn id="14" presetID="16" presetClass="entr" presetSubtype="37"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outVertical)">
                                      <p:cBhvr>
                                        <p:cTn id="16" dur="500"/>
                                        <p:tgtEl>
                                          <p:spTgt spid="38"/>
                                        </p:tgtEl>
                                      </p:cBhvr>
                                    </p:animEffect>
                                  </p:childTnLst>
                                </p:cTn>
                              </p:par>
                              <p:par>
                                <p:cTn id="17" presetID="52"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Scale>
                                      <p:cBhvr>
                                        <p:cTn id="19"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41"/>
                                        </p:tgtEl>
                                        <p:attrNameLst>
                                          <p:attrName>ppt_x</p:attrName>
                                          <p:attrName>ppt_y</p:attrName>
                                        </p:attrNameLst>
                                      </p:cBhvr>
                                    </p:animMotion>
                                    <p:animEffect transition="in" filter="fade">
                                      <p:cBhvr>
                                        <p:cTn id="21" dur="1000"/>
                                        <p:tgtEl>
                                          <p:spTgt spid="41"/>
                                        </p:tgtEl>
                                      </p:cBhvr>
                                    </p:animEffect>
                                  </p:childTnLst>
                                </p:cTn>
                              </p:par>
                            </p:childTnLst>
                          </p:cTn>
                        </p:par>
                        <p:par>
                          <p:cTn id="22" fill="hold">
                            <p:stCondLst>
                              <p:cond delay="1500"/>
                            </p:stCondLst>
                            <p:childTnLst>
                              <p:par>
                                <p:cTn id="23" presetID="22" presetClass="entr" presetSubtype="1" fill="hold" grpId="0" nodeType="after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up)">
                                      <p:cBhvr>
                                        <p:cTn id="25" dur="500"/>
                                        <p:tgtEl>
                                          <p:spTgt spid="44"/>
                                        </p:tgtEl>
                                      </p:cBhvr>
                                    </p:animEffect>
                                  </p:childTnLst>
                                </p:cTn>
                              </p:par>
                              <p:par>
                                <p:cTn id="26" presetID="42" presetClass="entr" presetSubtype="0" fill="hold" nodeType="withEffect">
                                  <p:stCondLst>
                                    <p:cond delay="75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EDF422-836B-4206-AEDD-55457097CB0D}"/>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D4535D9A-D7B4-4FF5-B001-014E74D84C34}"/>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C238EF68-0629-4258-A859-95F434DF20FE}"/>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A8439357-60E6-4226-8FD0-32513317B8EA}"/>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9DD5EA34-853D-4822-AB87-B8C06121951F}"/>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在线仓储配送</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0F947C86-05A2-457C-A13D-5A922E053F98}"/>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Online storage and distribution</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51D3FFE7-8D79-407E-BF33-65DDBA82ED6A}"/>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09789626-29D3-4F03-9D72-B1758228C5BC}"/>
                </a:ext>
              </a:extLst>
            </p:cNvPr>
            <p:cNvSpPr/>
            <p:nvPr/>
          </p:nvSpPr>
          <p:spPr>
            <a:xfrm rot="5400000">
              <a:off x="2646812" y="451819"/>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FE80EDB5-8281-4871-9B1F-B3360397F065}"/>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E80A471F-8EE8-4815-8C9A-B67CD44527EA}"/>
              </a:ext>
            </a:extLst>
          </p:cNvPr>
          <p:cNvSpPr/>
          <p:nvPr/>
        </p:nvSpPr>
        <p:spPr>
          <a:xfrm>
            <a:off x="23615" y="1338399"/>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a:extLst>
              <a:ext uri="{FF2B5EF4-FFF2-40B4-BE49-F238E27FC236}">
                <a16:creationId xmlns:a16="http://schemas.microsoft.com/office/drawing/2014/main" id="{11B2192C-0510-41E2-B24F-7136FAE09B4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13" name="矩形 12">
            <a:extLst>
              <a:ext uri="{FF2B5EF4-FFF2-40B4-BE49-F238E27FC236}">
                <a16:creationId xmlns:a16="http://schemas.microsoft.com/office/drawing/2014/main" id="{5A85B50F-0CBA-4A1E-9881-F7634F1442EF}"/>
              </a:ext>
            </a:extLst>
          </p:cNvPr>
          <p:cNvSpPr/>
          <p:nvPr/>
        </p:nvSpPr>
        <p:spPr>
          <a:xfrm>
            <a:off x="3027947" y="1596243"/>
            <a:ext cx="6096000" cy="915122"/>
          </a:xfrm>
          <a:prstGeom prst="rect">
            <a:avLst/>
          </a:prstGeom>
        </p:spPr>
        <p:txBody>
          <a:bodyPr>
            <a:spAutoFit/>
          </a:bodyPr>
          <a:lstStyle/>
          <a:p>
            <a:pPr algn="ctr">
              <a:lnSpc>
                <a:spcPct val="150000"/>
              </a:lnSpc>
              <a:spcAft>
                <a:spcPts val="0"/>
              </a:spcAft>
            </a:pPr>
            <a:r>
              <a:rPr lang="zh-CN"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在线仓储配送</a:t>
            </a:r>
            <a:r>
              <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专注快速服务</a:t>
            </a:r>
            <a:endParaRPr lang="en-US" altLang="zh-CN"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spcAft>
                <a:spcPts val="0"/>
              </a:spcAft>
            </a:pPr>
            <a:r>
              <a:rPr lang="zh-CN" altLang="en-US" sz="20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随时查阅数据，及时货物配送</a:t>
            </a:r>
            <a:endParaRPr lang="zh-CN" altLang="zh-CN" sz="2000" b="1" kern="10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B9626184-1295-429C-901B-276EC6CB63F9}"/>
              </a:ext>
            </a:extLst>
          </p:cNvPr>
          <p:cNvSpPr/>
          <p:nvPr/>
        </p:nvSpPr>
        <p:spPr>
          <a:xfrm>
            <a:off x="720619" y="2724467"/>
            <a:ext cx="6096000" cy="1593128"/>
          </a:xfrm>
          <a:prstGeom prst="rect">
            <a:avLst/>
          </a:prstGeom>
        </p:spPr>
        <p:txBody>
          <a:bodyPr>
            <a:spAutoFit/>
          </a:bodyPr>
          <a:lstStyle/>
          <a:p>
            <a:r>
              <a:rPr lang="zh-CN" altLang="en-US" sz="1600" b="1">
                <a:solidFill>
                  <a:srgbClr val="0860A8"/>
                </a:solidFill>
                <a:latin typeface="微软雅黑" panose="020B0503020204020204" pitchFamily="34" charset="-122"/>
                <a:ea typeface="微软雅黑" panose="020B0503020204020204" pitchFamily="34" charset="-122"/>
              </a:rPr>
              <a:t>隆程物流配送</a:t>
            </a:r>
            <a:endParaRPr lang="en-US" altLang="zh-CN" sz="1600" b="1">
              <a:solidFill>
                <a:srgbClr val="0860A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zh-CN" sz="1400">
                <a:latin typeface="微软雅黑" panose="020B0503020204020204" pitchFamily="34" charset="-122"/>
                <a:ea typeface="微软雅黑" panose="020B0503020204020204" pitchFamily="34" charset="-122"/>
              </a:rPr>
              <a:t>我司自有车队上海宝程集运，可高度配合海关放关、查验等操作进度，确保第一时间安排送货到门，完成严苛的交货期任务。</a:t>
            </a:r>
          </a:p>
          <a:p>
            <a:pPr marL="285750" indent="-285750">
              <a:lnSpc>
                <a:spcPct val="150000"/>
              </a:lnSpc>
              <a:buFont typeface="Wingdings" panose="05000000000000000000" pitchFamily="2" charset="2"/>
              <a:buChar char="p"/>
            </a:pPr>
            <a:r>
              <a:rPr lang="zh-CN" altLang="zh-CN" sz="1400">
                <a:latin typeface="微软雅黑" panose="020B0503020204020204" pitchFamily="34" charset="-122"/>
                <a:ea typeface="微软雅黑" panose="020B0503020204020204" pitchFamily="34" charset="-122"/>
              </a:rPr>
              <a:t>依托于国际物流的基础，我们对快速的服务有更深入的认知。协议仓库覆盖深圳</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上海</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青岛</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天津</a:t>
            </a:r>
            <a:r>
              <a:rPr lang="en-US" altLang="zh-CN" sz="1400">
                <a:latin typeface="微软雅黑" panose="020B0503020204020204" pitchFamily="34" charset="-122"/>
                <a:ea typeface="微软雅黑" panose="020B0503020204020204" pitchFamily="34" charset="-122"/>
              </a:rPr>
              <a:t>/</a:t>
            </a:r>
            <a:r>
              <a:rPr lang="zh-CN" altLang="zh-CN" sz="1400">
                <a:latin typeface="微软雅黑" panose="020B0503020204020204" pitchFamily="34" charset="-122"/>
                <a:ea typeface="微软雅黑" panose="020B0503020204020204" pitchFamily="34" charset="-122"/>
              </a:rPr>
              <a:t>厦门港口，充分支持您的全球产品采购</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9F623AB1-1348-4683-963D-B938AB7EB4D4}"/>
              </a:ext>
            </a:extLst>
          </p:cNvPr>
          <p:cNvSpPr/>
          <p:nvPr/>
        </p:nvSpPr>
        <p:spPr>
          <a:xfrm>
            <a:off x="2174947" y="4458479"/>
            <a:ext cx="5157181" cy="581057"/>
          </a:xfrm>
          <a:prstGeom prst="rect">
            <a:avLst/>
          </a:prstGeom>
        </p:spPr>
        <p:txBody>
          <a:bodyPr wrap="none">
            <a:spAutoFit/>
          </a:bodyPr>
          <a:lstStyle/>
          <a:p>
            <a:pPr>
              <a:lnSpc>
                <a:spcPct val="150000"/>
              </a:lnSpc>
            </a:pPr>
            <a:r>
              <a:rPr lang="en-US" altLang="zh-CN" sz="2400" b="1" kern="0">
                <a:solidFill>
                  <a:srgbClr val="0860A8"/>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b="1" kern="0">
                <a:solidFill>
                  <a:srgbClr val="0860A8"/>
                </a:solidFill>
                <a:latin typeface="微软雅黑" panose="020B0503020204020204" pitchFamily="34" charset="-122"/>
                <a:ea typeface="微软雅黑" panose="020B0503020204020204" pitchFamily="34" charset="-122"/>
                <a:cs typeface="宋体" panose="02010600030101010101" pitchFamily="2" charset="-122"/>
              </a:rPr>
              <a:t>及时快速地将您的商品发往全国</a:t>
            </a:r>
            <a:endParaRPr lang="zh-CN" altLang="en-US" sz="2400" b="1">
              <a:solidFill>
                <a:srgbClr val="0860A8"/>
              </a:solidFill>
              <a:latin typeface="微软雅黑" panose="020B0503020204020204" pitchFamily="34" charset="-122"/>
              <a:ea typeface="微软雅黑" panose="020B0503020204020204" pitchFamily="34" charset="-122"/>
            </a:endParaRPr>
          </a:p>
        </p:txBody>
      </p:sp>
      <p:pic>
        <p:nvPicPr>
          <p:cNvPr id="165" name="图片 164">
            <a:extLst>
              <a:ext uri="{FF2B5EF4-FFF2-40B4-BE49-F238E27FC236}">
                <a16:creationId xmlns:a16="http://schemas.microsoft.com/office/drawing/2014/main" id="{C2169AD8-0112-42FA-A92C-951A55F26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92" y="3476698"/>
            <a:ext cx="3507497" cy="3507497"/>
          </a:xfrm>
          <a:prstGeom prst="rect">
            <a:avLst/>
          </a:prstGeom>
        </p:spPr>
      </p:pic>
      <p:cxnSp>
        <p:nvCxnSpPr>
          <p:cNvPr id="141" name="直接连接符 140">
            <a:extLst>
              <a:ext uri="{FF2B5EF4-FFF2-40B4-BE49-F238E27FC236}">
                <a16:creationId xmlns:a16="http://schemas.microsoft.com/office/drawing/2014/main" id="{CA1ABD44-CB4B-4C47-96F6-E09497CCD62D}"/>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4" name="图片 143">
            <a:extLst>
              <a:ext uri="{FF2B5EF4-FFF2-40B4-BE49-F238E27FC236}">
                <a16:creationId xmlns:a16="http://schemas.microsoft.com/office/drawing/2014/main" id="{D2D23CBA-F84C-424D-9D84-9BF979334E20}"/>
              </a:ext>
            </a:extLst>
          </p:cNvPr>
          <p:cNvPicPr>
            <a:picLocks noChangeAspect="1"/>
          </p:cNvPicPr>
          <p:nvPr/>
        </p:nvPicPr>
        <p:blipFill>
          <a:blip r:embed="rId6" cstate="print"/>
          <a:srcRect/>
          <a:stretch>
            <a:fillRect/>
          </a:stretch>
        </p:blipFill>
        <p:spPr bwMode="auto">
          <a:xfrm>
            <a:off x="7386733" y="2799539"/>
            <a:ext cx="1389062" cy="925513"/>
          </a:xfrm>
          <a:prstGeom prst="rect">
            <a:avLst/>
          </a:prstGeom>
          <a:noFill/>
          <a:ln w="3175">
            <a:noFill/>
            <a:miter lim="800000"/>
            <a:headEnd/>
            <a:tailEnd/>
          </a:ln>
        </p:spPr>
      </p:pic>
      <p:pic>
        <p:nvPicPr>
          <p:cNvPr id="145" name="图片 144">
            <a:extLst>
              <a:ext uri="{FF2B5EF4-FFF2-40B4-BE49-F238E27FC236}">
                <a16:creationId xmlns:a16="http://schemas.microsoft.com/office/drawing/2014/main" id="{9156A353-7C97-496F-A3F7-AE69DD898937}"/>
              </a:ext>
            </a:extLst>
          </p:cNvPr>
          <p:cNvPicPr>
            <a:picLocks noChangeAspect="1"/>
          </p:cNvPicPr>
          <p:nvPr/>
        </p:nvPicPr>
        <p:blipFill>
          <a:blip r:embed="rId7" cstate="print"/>
          <a:srcRect/>
          <a:stretch>
            <a:fillRect/>
          </a:stretch>
        </p:blipFill>
        <p:spPr bwMode="auto">
          <a:xfrm>
            <a:off x="8839295" y="2799539"/>
            <a:ext cx="1389063" cy="925513"/>
          </a:xfrm>
          <a:prstGeom prst="rect">
            <a:avLst/>
          </a:prstGeom>
          <a:noFill/>
          <a:ln w="3175">
            <a:noFill/>
            <a:miter lim="800000"/>
            <a:headEnd/>
            <a:tailEnd/>
          </a:ln>
        </p:spPr>
      </p:pic>
      <p:pic>
        <p:nvPicPr>
          <p:cNvPr id="146" name="图片 145">
            <a:extLst>
              <a:ext uri="{FF2B5EF4-FFF2-40B4-BE49-F238E27FC236}">
                <a16:creationId xmlns:a16="http://schemas.microsoft.com/office/drawing/2014/main" id="{A6448F3C-75F6-4C63-AAA1-79985FFD6921}"/>
              </a:ext>
            </a:extLst>
          </p:cNvPr>
          <p:cNvPicPr>
            <a:picLocks noChangeAspect="1"/>
          </p:cNvPicPr>
          <p:nvPr/>
        </p:nvPicPr>
        <p:blipFill>
          <a:blip r:embed="rId8" cstate="print"/>
          <a:srcRect b="883"/>
          <a:stretch>
            <a:fillRect/>
          </a:stretch>
        </p:blipFill>
        <p:spPr bwMode="auto">
          <a:xfrm>
            <a:off x="10291858" y="2799539"/>
            <a:ext cx="1404937" cy="927100"/>
          </a:xfrm>
          <a:prstGeom prst="rect">
            <a:avLst/>
          </a:prstGeom>
          <a:noFill/>
          <a:ln w="3175">
            <a:noFill/>
            <a:miter lim="800000"/>
            <a:headEnd/>
            <a:tailEnd/>
          </a:ln>
        </p:spPr>
      </p:pic>
      <p:pic>
        <p:nvPicPr>
          <p:cNvPr id="147" name="图片 146">
            <a:extLst>
              <a:ext uri="{FF2B5EF4-FFF2-40B4-BE49-F238E27FC236}">
                <a16:creationId xmlns:a16="http://schemas.microsoft.com/office/drawing/2014/main" id="{88BD3021-A9E6-4992-B741-E05605E00AC3}"/>
              </a:ext>
            </a:extLst>
          </p:cNvPr>
          <p:cNvPicPr>
            <a:picLocks noChangeAspect="1"/>
          </p:cNvPicPr>
          <p:nvPr/>
        </p:nvPicPr>
        <p:blipFill>
          <a:blip r:embed="rId9" cstate="print"/>
          <a:srcRect r="4413"/>
          <a:stretch>
            <a:fillRect/>
          </a:stretch>
        </p:blipFill>
        <p:spPr bwMode="auto">
          <a:xfrm>
            <a:off x="7386733" y="3786964"/>
            <a:ext cx="2841625" cy="1911350"/>
          </a:xfrm>
          <a:prstGeom prst="rect">
            <a:avLst/>
          </a:prstGeom>
          <a:noFill/>
          <a:ln w="3175">
            <a:noFill/>
            <a:miter lim="800000"/>
            <a:headEnd/>
            <a:tailEnd/>
          </a:ln>
        </p:spPr>
      </p:pic>
      <p:pic>
        <p:nvPicPr>
          <p:cNvPr id="148" name="图片 147">
            <a:extLst>
              <a:ext uri="{FF2B5EF4-FFF2-40B4-BE49-F238E27FC236}">
                <a16:creationId xmlns:a16="http://schemas.microsoft.com/office/drawing/2014/main" id="{1C67E298-4C20-4FD1-A33C-AE3E4C7122D8}"/>
              </a:ext>
            </a:extLst>
          </p:cNvPr>
          <p:cNvPicPr>
            <a:picLocks noChangeAspect="1"/>
          </p:cNvPicPr>
          <p:nvPr/>
        </p:nvPicPr>
        <p:blipFill>
          <a:blip r:embed="rId10" cstate="print"/>
          <a:srcRect b="9541"/>
          <a:stretch>
            <a:fillRect/>
          </a:stretch>
        </p:blipFill>
        <p:spPr bwMode="auto">
          <a:xfrm>
            <a:off x="10291858" y="3786964"/>
            <a:ext cx="1404937" cy="1911350"/>
          </a:xfrm>
          <a:prstGeom prst="rect">
            <a:avLst/>
          </a:prstGeom>
          <a:noFill/>
          <a:ln w="3175">
            <a:noFill/>
            <a:miter lim="800000"/>
            <a:headEnd/>
            <a:tailEnd/>
          </a:ln>
        </p:spPr>
      </p:pic>
      <p:grpSp>
        <p:nvGrpSpPr>
          <p:cNvPr id="149" name="Group 14">
            <a:extLst>
              <a:ext uri="{FF2B5EF4-FFF2-40B4-BE49-F238E27FC236}">
                <a16:creationId xmlns:a16="http://schemas.microsoft.com/office/drawing/2014/main" id="{1C21198B-AEFC-4D93-8864-ADD22E8D345A}"/>
              </a:ext>
            </a:extLst>
          </p:cNvPr>
          <p:cNvGrpSpPr>
            <a:grpSpLocks/>
          </p:cNvGrpSpPr>
          <p:nvPr/>
        </p:nvGrpSpPr>
        <p:grpSpPr bwMode="auto">
          <a:xfrm>
            <a:off x="7943174" y="3020943"/>
            <a:ext cx="3293675" cy="2533730"/>
            <a:chOff x="-1" y="0"/>
            <a:chExt cx="5989638" cy="4714869"/>
          </a:xfrm>
          <a:solidFill>
            <a:srgbClr val="0860A8"/>
          </a:solidFill>
        </p:grpSpPr>
        <p:sp>
          <p:nvSpPr>
            <p:cNvPr id="150" name="Freeform 2">
              <a:extLst>
                <a:ext uri="{FF2B5EF4-FFF2-40B4-BE49-F238E27FC236}">
                  <a16:creationId xmlns:a16="http://schemas.microsoft.com/office/drawing/2014/main" id="{7AD07404-8D7C-49EF-966E-53B33E9ED874}"/>
                </a:ext>
              </a:extLst>
            </p:cNvPr>
            <p:cNvSpPr>
              <a:spLocks/>
            </p:cNvSpPr>
            <p:nvPr/>
          </p:nvSpPr>
          <p:spPr bwMode="auto">
            <a:xfrm>
              <a:off x="4628644" y="0"/>
              <a:ext cx="1360993" cy="1172223"/>
            </a:xfrm>
            <a:custGeom>
              <a:avLst/>
              <a:gdLst>
                <a:gd name="T0" fmla="*/ 2147483647 w 889"/>
                <a:gd name="T1" fmla="*/ 2147483647 h 754"/>
                <a:gd name="T2" fmla="*/ 2147483647 w 889"/>
                <a:gd name="T3" fmla="*/ 2147483647 h 754"/>
                <a:gd name="T4" fmla="*/ 2147483647 w 889"/>
                <a:gd name="T5" fmla="*/ 2147483647 h 754"/>
                <a:gd name="T6" fmla="*/ 2147483647 w 889"/>
                <a:gd name="T7" fmla="*/ 2147483647 h 754"/>
                <a:gd name="T8" fmla="*/ 2147483647 w 889"/>
                <a:gd name="T9" fmla="*/ 2147483647 h 754"/>
                <a:gd name="T10" fmla="*/ 2147483647 w 889"/>
                <a:gd name="T11" fmla="*/ 2147483647 h 754"/>
                <a:gd name="T12" fmla="*/ 2147483647 w 889"/>
                <a:gd name="T13" fmla="*/ 2147483647 h 754"/>
                <a:gd name="T14" fmla="*/ 2147483647 w 889"/>
                <a:gd name="T15" fmla="*/ 2147483647 h 754"/>
                <a:gd name="T16" fmla="*/ 2147483647 w 889"/>
                <a:gd name="T17" fmla="*/ 2147483647 h 754"/>
                <a:gd name="T18" fmla="*/ 2147483647 w 889"/>
                <a:gd name="T19" fmla="*/ 2147483647 h 754"/>
                <a:gd name="T20" fmla="*/ 2147483647 w 889"/>
                <a:gd name="T21" fmla="*/ 2147483647 h 754"/>
                <a:gd name="T22" fmla="*/ 2147483647 w 889"/>
                <a:gd name="T23" fmla="*/ 2147483647 h 754"/>
                <a:gd name="T24" fmla="*/ 2147483647 w 889"/>
                <a:gd name="T25" fmla="*/ 2147483647 h 754"/>
                <a:gd name="T26" fmla="*/ 2147483647 w 889"/>
                <a:gd name="T27" fmla="*/ 2147483647 h 754"/>
                <a:gd name="T28" fmla="*/ 2147483647 w 889"/>
                <a:gd name="T29" fmla="*/ 2147483647 h 754"/>
                <a:gd name="T30" fmla="*/ 2147483647 w 889"/>
                <a:gd name="T31" fmla="*/ 2147483647 h 754"/>
                <a:gd name="T32" fmla="*/ 2147483647 w 889"/>
                <a:gd name="T33" fmla="*/ 2147483647 h 754"/>
                <a:gd name="T34" fmla="*/ 2147483647 w 889"/>
                <a:gd name="T35" fmla="*/ 2147483647 h 754"/>
                <a:gd name="T36" fmla="*/ 2147483647 w 889"/>
                <a:gd name="T37" fmla="*/ 2147483647 h 754"/>
                <a:gd name="T38" fmla="*/ 2147483647 w 889"/>
                <a:gd name="T39" fmla="*/ 2147483647 h 754"/>
                <a:gd name="T40" fmla="*/ 2147483647 w 889"/>
                <a:gd name="T41" fmla="*/ 2147483647 h 754"/>
                <a:gd name="T42" fmla="*/ 2147483647 w 889"/>
                <a:gd name="T43" fmla="*/ 2147483647 h 754"/>
                <a:gd name="T44" fmla="*/ 2147483647 w 889"/>
                <a:gd name="T45" fmla="*/ 2147483647 h 754"/>
                <a:gd name="T46" fmla="*/ 2147483647 w 889"/>
                <a:gd name="T47" fmla="*/ 2147483647 h 754"/>
                <a:gd name="T48" fmla="*/ 2147483647 w 889"/>
                <a:gd name="T49" fmla="*/ 2147483647 h 754"/>
                <a:gd name="T50" fmla="*/ 2147483647 w 889"/>
                <a:gd name="T51" fmla="*/ 2147483647 h 754"/>
                <a:gd name="T52" fmla="*/ 2147483647 w 889"/>
                <a:gd name="T53" fmla="*/ 2147483647 h 754"/>
                <a:gd name="T54" fmla="*/ 2147483647 w 889"/>
                <a:gd name="T55" fmla="*/ 2147483647 h 754"/>
                <a:gd name="T56" fmla="*/ 2147483647 w 889"/>
                <a:gd name="T57" fmla="*/ 2147483647 h 754"/>
                <a:gd name="T58" fmla="*/ 2147483647 w 889"/>
                <a:gd name="T59" fmla="*/ 2147483647 h 754"/>
                <a:gd name="T60" fmla="*/ 2147483647 w 889"/>
                <a:gd name="T61" fmla="*/ 2147483647 h 754"/>
                <a:gd name="T62" fmla="*/ 2147483647 w 889"/>
                <a:gd name="T63" fmla="*/ 2147483647 h 754"/>
                <a:gd name="T64" fmla="*/ 2147483647 w 889"/>
                <a:gd name="T65" fmla="*/ 2147483647 h 754"/>
                <a:gd name="T66" fmla="*/ 2147483647 w 889"/>
                <a:gd name="T67" fmla="*/ 2147483647 h 754"/>
                <a:gd name="T68" fmla="*/ 2147483647 w 889"/>
                <a:gd name="T69" fmla="*/ 2147483647 h 754"/>
                <a:gd name="T70" fmla="*/ 2147483647 w 889"/>
                <a:gd name="T71" fmla="*/ 2147483647 h 754"/>
                <a:gd name="T72" fmla="*/ 2147483647 w 889"/>
                <a:gd name="T73" fmla="*/ 0 h 754"/>
                <a:gd name="T74" fmla="*/ 2147483647 w 889"/>
                <a:gd name="T75" fmla="*/ 2147483647 h 754"/>
                <a:gd name="T76" fmla="*/ 0 w 889"/>
                <a:gd name="T77" fmla="*/ 2147483647 h 754"/>
                <a:gd name="T78" fmla="*/ 2147483647 w 889"/>
                <a:gd name="T79" fmla="*/ 2147483647 h 754"/>
                <a:gd name="T80" fmla="*/ 2147483647 w 889"/>
                <a:gd name="T81" fmla="*/ 2147483647 h 754"/>
                <a:gd name="T82" fmla="*/ 2147483647 w 889"/>
                <a:gd name="T83" fmla="*/ 2147483647 h 754"/>
                <a:gd name="T84" fmla="*/ 2147483647 w 889"/>
                <a:gd name="T85" fmla="*/ 2147483647 h 754"/>
                <a:gd name="T86" fmla="*/ 2147483647 w 889"/>
                <a:gd name="T87" fmla="*/ 2147483647 h 754"/>
                <a:gd name="T88" fmla="*/ 2147483647 w 889"/>
                <a:gd name="T89" fmla="*/ 2147483647 h 754"/>
                <a:gd name="T90" fmla="*/ 2147483647 w 889"/>
                <a:gd name="T91" fmla="*/ 2147483647 h 754"/>
                <a:gd name="T92" fmla="*/ 2147483647 w 889"/>
                <a:gd name="T93" fmla="*/ 2147483647 h 754"/>
                <a:gd name="T94" fmla="*/ 2147483647 w 889"/>
                <a:gd name="T95" fmla="*/ 2147483647 h 754"/>
                <a:gd name="T96" fmla="*/ 2147483647 w 889"/>
                <a:gd name="T97" fmla="*/ 2147483647 h 754"/>
                <a:gd name="T98" fmla="*/ 2147483647 w 889"/>
                <a:gd name="T99" fmla="*/ 2147483647 h 754"/>
                <a:gd name="T100" fmla="*/ 2147483647 w 889"/>
                <a:gd name="T101" fmla="*/ 2147483647 h 754"/>
                <a:gd name="T102" fmla="*/ 2147483647 w 889"/>
                <a:gd name="T103" fmla="*/ 2147483647 h 754"/>
                <a:gd name="T104" fmla="*/ 2147483647 w 889"/>
                <a:gd name="T105" fmla="*/ 2147483647 h 754"/>
                <a:gd name="T106" fmla="*/ 2147483647 w 889"/>
                <a:gd name="T107" fmla="*/ 2147483647 h 7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89"/>
                <a:gd name="T163" fmla="*/ 0 h 754"/>
                <a:gd name="T164" fmla="*/ 889 w 889"/>
                <a:gd name="T165" fmla="*/ 754 h 7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89" h="754">
                  <a:moveTo>
                    <a:pt x="225" y="625"/>
                  </a:moveTo>
                  <a:lnTo>
                    <a:pt x="272" y="616"/>
                  </a:lnTo>
                  <a:lnTo>
                    <a:pt x="292" y="652"/>
                  </a:lnTo>
                  <a:lnTo>
                    <a:pt x="322" y="672"/>
                  </a:lnTo>
                  <a:lnTo>
                    <a:pt x="343" y="664"/>
                  </a:lnTo>
                  <a:lnTo>
                    <a:pt x="359" y="664"/>
                  </a:lnTo>
                  <a:lnTo>
                    <a:pt x="389" y="648"/>
                  </a:lnTo>
                  <a:lnTo>
                    <a:pt x="414" y="667"/>
                  </a:lnTo>
                  <a:lnTo>
                    <a:pt x="426" y="672"/>
                  </a:lnTo>
                  <a:lnTo>
                    <a:pt x="464" y="655"/>
                  </a:lnTo>
                  <a:lnTo>
                    <a:pt x="489" y="672"/>
                  </a:lnTo>
                  <a:lnTo>
                    <a:pt x="502" y="699"/>
                  </a:lnTo>
                  <a:lnTo>
                    <a:pt x="524" y="699"/>
                  </a:lnTo>
                  <a:lnTo>
                    <a:pt x="532" y="711"/>
                  </a:lnTo>
                  <a:lnTo>
                    <a:pt x="560" y="738"/>
                  </a:lnTo>
                  <a:lnTo>
                    <a:pt x="568" y="730"/>
                  </a:lnTo>
                  <a:lnTo>
                    <a:pt x="565" y="699"/>
                  </a:lnTo>
                  <a:lnTo>
                    <a:pt x="576" y="687"/>
                  </a:lnTo>
                  <a:lnTo>
                    <a:pt x="598" y="726"/>
                  </a:lnTo>
                  <a:lnTo>
                    <a:pt x="619" y="733"/>
                  </a:lnTo>
                  <a:lnTo>
                    <a:pt x="636" y="753"/>
                  </a:lnTo>
                  <a:lnTo>
                    <a:pt x="653" y="753"/>
                  </a:lnTo>
                  <a:lnTo>
                    <a:pt x="657" y="742"/>
                  </a:lnTo>
                  <a:lnTo>
                    <a:pt x="691" y="711"/>
                  </a:lnTo>
                  <a:lnTo>
                    <a:pt x="702" y="718"/>
                  </a:lnTo>
                  <a:lnTo>
                    <a:pt x="715" y="706"/>
                  </a:lnTo>
                  <a:lnTo>
                    <a:pt x="724" y="723"/>
                  </a:lnTo>
                  <a:lnTo>
                    <a:pt x="754" y="730"/>
                  </a:lnTo>
                  <a:lnTo>
                    <a:pt x="774" y="730"/>
                  </a:lnTo>
                  <a:lnTo>
                    <a:pt x="791" y="730"/>
                  </a:lnTo>
                  <a:lnTo>
                    <a:pt x="778" y="718"/>
                  </a:lnTo>
                  <a:lnTo>
                    <a:pt x="774" y="672"/>
                  </a:lnTo>
                  <a:lnTo>
                    <a:pt x="741" y="621"/>
                  </a:lnTo>
                  <a:lnTo>
                    <a:pt x="762" y="601"/>
                  </a:lnTo>
                  <a:lnTo>
                    <a:pt x="778" y="570"/>
                  </a:lnTo>
                  <a:lnTo>
                    <a:pt x="845" y="570"/>
                  </a:lnTo>
                  <a:lnTo>
                    <a:pt x="859" y="558"/>
                  </a:lnTo>
                  <a:lnTo>
                    <a:pt x="854" y="535"/>
                  </a:lnTo>
                  <a:lnTo>
                    <a:pt x="870" y="511"/>
                  </a:lnTo>
                  <a:lnTo>
                    <a:pt x="867" y="496"/>
                  </a:lnTo>
                  <a:lnTo>
                    <a:pt x="870" y="476"/>
                  </a:lnTo>
                  <a:lnTo>
                    <a:pt x="870" y="359"/>
                  </a:lnTo>
                  <a:lnTo>
                    <a:pt x="888" y="320"/>
                  </a:lnTo>
                  <a:lnTo>
                    <a:pt x="867" y="296"/>
                  </a:lnTo>
                  <a:lnTo>
                    <a:pt x="870" y="281"/>
                  </a:lnTo>
                  <a:lnTo>
                    <a:pt x="862" y="269"/>
                  </a:lnTo>
                  <a:lnTo>
                    <a:pt x="833" y="277"/>
                  </a:lnTo>
                  <a:lnTo>
                    <a:pt x="804" y="308"/>
                  </a:lnTo>
                  <a:lnTo>
                    <a:pt x="774" y="323"/>
                  </a:lnTo>
                  <a:lnTo>
                    <a:pt x="744" y="362"/>
                  </a:lnTo>
                  <a:lnTo>
                    <a:pt x="670" y="386"/>
                  </a:lnTo>
                  <a:lnTo>
                    <a:pt x="636" y="362"/>
                  </a:lnTo>
                  <a:lnTo>
                    <a:pt x="639" y="347"/>
                  </a:lnTo>
                  <a:lnTo>
                    <a:pt x="623" y="323"/>
                  </a:lnTo>
                  <a:lnTo>
                    <a:pt x="615" y="296"/>
                  </a:lnTo>
                  <a:lnTo>
                    <a:pt x="587" y="296"/>
                  </a:lnTo>
                  <a:lnTo>
                    <a:pt x="535" y="273"/>
                  </a:lnTo>
                  <a:lnTo>
                    <a:pt x="514" y="281"/>
                  </a:lnTo>
                  <a:lnTo>
                    <a:pt x="489" y="269"/>
                  </a:lnTo>
                  <a:lnTo>
                    <a:pt x="456" y="273"/>
                  </a:lnTo>
                  <a:lnTo>
                    <a:pt x="426" y="265"/>
                  </a:lnTo>
                  <a:lnTo>
                    <a:pt x="409" y="242"/>
                  </a:lnTo>
                  <a:lnTo>
                    <a:pt x="389" y="222"/>
                  </a:lnTo>
                  <a:lnTo>
                    <a:pt x="385" y="203"/>
                  </a:lnTo>
                  <a:lnTo>
                    <a:pt x="359" y="179"/>
                  </a:lnTo>
                  <a:lnTo>
                    <a:pt x="346" y="159"/>
                  </a:lnTo>
                  <a:lnTo>
                    <a:pt x="314" y="117"/>
                  </a:lnTo>
                  <a:lnTo>
                    <a:pt x="304" y="93"/>
                  </a:lnTo>
                  <a:lnTo>
                    <a:pt x="267" y="50"/>
                  </a:lnTo>
                  <a:lnTo>
                    <a:pt x="259" y="27"/>
                  </a:lnTo>
                  <a:lnTo>
                    <a:pt x="212" y="8"/>
                  </a:lnTo>
                  <a:lnTo>
                    <a:pt x="179" y="15"/>
                  </a:lnTo>
                  <a:lnTo>
                    <a:pt x="154" y="11"/>
                  </a:lnTo>
                  <a:lnTo>
                    <a:pt x="94" y="0"/>
                  </a:lnTo>
                  <a:lnTo>
                    <a:pt x="20" y="27"/>
                  </a:lnTo>
                  <a:lnTo>
                    <a:pt x="3" y="39"/>
                  </a:lnTo>
                  <a:lnTo>
                    <a:pt x="20" y="59"/>
                  </a:lnTo>
                  <a:lnTo>
                    <a:pt x="0" y="109"/>
                  </a:lnTo>
                  <a:lnTo>
                    <a:pt x="8" y="113"/>
                  </a:lnTo>
                  <a:lnTo>
                    <a:pt x="42" y="132"/>
                  </a:lnTo>
                  <a:lnTo>
                    <a:pt x="58" y="105"/>
                  </a:lnTo>
                  <a:lnTo>
                    <a:pt x="91" y="125"/>
                  </a:lnTo>
                  <a:lnTo>
                    <a:pt x="86" y="137"/>
                  </a:lnTo>
                  <a:lnTo>
                    <a:pt x="99" y="171"/>
                  </a:lnTo>
                  <a:lnTo>
                    <a:pt x="121" y="191"/>
                  </a:lnTo>
                  <a:lnTo>
                    <a:pt x="162" y="199"/>
                  </a:lnTo>
                  <a:lnTo>
                    <a:pt x="171" y="187"/>
                  </a:lnTo>
                  <a:lnTo>
                    <a:pt x="196" y="183"/>
                  </a:lnTo>
                  <a:lnTo>
                    <a:pt x="242" y="148"/>
                  </a:lnTo>
                  <a:lnTo>
                    <a:pt x="304" y="187"/>
                  </a:lnTo>
                  <a:lnTo>
                    <a:pt x="283" y="265"/>
                  </a:lnTo>
                  <a:lnTo>
                    <a:pt x="288" y="320"/>
                  </a:lnTo>
                  <a:lnTo>
                    <a:pt x="288" y="352"/>
                  </a:lnTo>
                  <a:lnTo>
                    <a:pt x="272" y="359"/>
                  </a:lnTo>
                  <a:lnTo>
                    <a:pt x="272" y="449"/>
                  </a:lnTo>
                  <a:lnTo>
                    <a:pt x="267" y="445"/>
                  </a:lnTo>
                  <a:lnTo>
                    <a:pt x="251" y="425"/>
                  </a:lnTo>
                  <a:lnTo>
                    <a:pt x="242" y="425"/>
                  </a:lnTo>
                  <a:lnTo>
                    <a:pt x="238" y="433"/>
                  </a:lnTo>
                  <a:lnTo>
                    <a:pt x="188" y="503"/>
                  </a:lnTo>
                  <a:lnTo>
                    <a:pt x="162" y="531"/>
                  </a:lnTo>
                  <a:lnTo>
                    <a:pt x="167" y="543"/>
                  </a:lnTo>
                  <a:lnTo>
                    <a:pt x="217" y="574"/>
                  </a:lnTo>
                  <a:lnTo>
                    <a:pt x="242" y="566"/>
                  </a:lnTo>
                  <a:lnTo>
                    <a:pt x="247" y="574"/>
                  </a:lnTo>
                  <a:lnTo>
                    <a:pt x="242" y="582"/>
                  </a:lnTo>
                  <a:lnTo>
                    <a:pt x="217" y="594"/>
                  </a:lnTo>
                  <a:lnTo>
                    <a:pt x="212" y="613"/>
                  </a:lnTo>
                  <a:lnTo>
                    <a:pt x="225" y="62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1" name="Freeform 3">
              <a:extLst>
                <a:ext uri="{FF2B5EF4-FFF2-40B4-BE49-F238E27FC236}">
                  <a16:creationId xmlns:a16="http://schemas.microsoft.com/office/drawing/2014/main" id="{57D21E86-0E24-4058-8FEC-337A738453B6}"/>
                </a:ext>
              </a:extLst>
            </p:cNvPr>
            <p:cNvSpPr>
              <a:spLocks/>
            </p:cNvSpPr>
            <p:nvPr/>
          </p:nvSpPr>
          <p:spPr bwMode="auto">
            <a:xfrm>
              <a:off x="4674646" y="1316723"/>
              <a:ext cx="696358" cy="625078"/>
            </a:xfrm>
            <a:custGeom>
              <a:avLst/>
              <a:gdLst>
                <a:gd name="T0" fmla="*/ 2147483647 w 454"/>
                <a:gd name="T1" fmla="*/ 2147483647 h 403"/>
                <a:gd name="T2" fmla="*/ 2147483647 w 454"/>
                <a:gd name="T3" fmla="*/ 2147483647 h 403"/>
                <a:gd name="T4" fmla="*/ 2147483647 w 454"/>
                <a:gd name="T5" fmla="*/ 2147483647 h 403"/>
                <a:gd name="T6" fmla="*/ 2147483647 w 454"/>
                <a:gd name="T7" fmla="*/ 2147483647 h 403"/>
                <a:gd name="T8" fmla="*/ 2147483647 w 454"/>
                <a:gd name="T9" fmla="*/ 2147483647 h 403"/>
                <a:gd name="T10" fmla="*/ 2147483647 w 454"/>
                <a:gd name="T11" fmla="*/ 2147483647 h 403"/>
                <a:gd name="T12" fmla="*/ 2147483647 w 454"/>
                <a:gd name="T13" fmla="*/ 2147483647 h 403"/>
                <a:gd name="T14" fmla="*/ 2147483647 w 454"/>
                <a:gd name="T15" fmla="*/ 2147483647 h 403"/>
                <a:gd name="T16" fmla="*/ 2147483647 w 454"/>
                <a:gd name="T17" fmla="*/ 2147483647 h 403"/>
                <a:gd name="T18" fmla="*/ 2147483647 w 454"/>
                <a:gd name="T19" fmla="*/ 2147483647 h 403"/>
                <a:gd name="T20" fmla="*/ 2147483647 w 454"/>
                <a:gd name="T21" fmla="*/ 0 h 403"/>
                <a:gd name="T22" fmla="*/ 2147483647 w 454"/>
                <a:gd name="T23" fmla="*/ 2147483647 h 403"/>
                <a:gd name="T24" fmla="*/ 2147483647 w 454"/>
                <a:gd name="T25" fmla="*/ 2147483647 h 403"/>
                <a:gd name="T26" fmla="*/ 2147483647 w 454"/>
                <a:gd name="T27" fmla="*/ 2147483647 h 403"/>
                <a:gd name="T28" fmla="*/ 2147483647 w 454"/>
                <a:gd name="T29" fmla="*/ 2147483647 h 403"/>
                <a:gd name="T30" fmla="*/ 2147483647 w 454"/>
                <a:gd name="T31" fmla="*/ 2147483647 h 403"/>
                <a:gd name="T32" fmla="*/ 2147483647 w 454"/>
                <a:gd name="T33" fmla="*/ 2147483647 h 403"/>
                <a:gd name="T34" fmla="*/ 2147483647 w 454"/>
                <a:gd name="T35" fmla="*/ 2147483647 h 403"/>
                <a:gd name="T36" fmla="*/ 2147483647 w 454"/>
                <a:gd name="T37" fmla="*/ 2147483647 h 403"/>
                <a:gd name="T38" fmla="*/ 2147483647 w 454"/>
                <a:gd name="T39" fmla="*/ 2147483647 h 403"/>
                <a:gd name="T40" fmla="*/ 2147483647 w 454"/>
                <a:gd name="T41" fmla="*/ 2147483647 h 403"/>
                <a:gd name="T42" fmla="*/ 2147483647 w 454"/>
                <a:gd name="T43" fmla="*/ 2147483647 h 403"/>
                <a:gd name="T44" fmla="*/ 2147483647 w 454"/>
                <a:gd name="T45" fmla="*/ 2147483647 h 403"/>
                <a:gd name="T46" fmla="*/ 2147483647 w 454"/>
                <a:gd name="T47" fmla="*/ 2147483647 h 403"/>
                <a:gd name="T48" fmla="*/ 2147483647 w 454"/>
                <a:gd name="T49" fmla="*/ 2147483647 h 403"/>
                <a:gd name="T50" fmla="*/ 2147483647 w 454"/>
                <a:gd name="T51" fmla="*/ 2147483647 h 403"/>
                <a:gd name="T52" fmla="*/ 2147483647 w 454"/>
                <a:gd name="T53" fmla="*/ 2147483647 h 403"/>
                <a:gd name="T54" fmla="*/ 2147483647 w 454"/>
                <a:gd name="T55" fmla="*/ 2147483647 h 403"/>
                <a:gd name="T56" fmla="*/ 0 w 454"/>
                <a:gd name="T57" fmla="*/ 2147483647 h 403"/>
                <a:gd name="T58" fmla="*/ 2147483647 w 454"/>
                <a:gd name="T59" fmla="*/ 2147483647 h 403"/>
                <a:gd name="T60" fmla="*/ 2147483647 w 454"/>
                <a:gd name="T61" fmla="*/ 2147483647 h 403"/>
                <a:gd name="T62" fmla="*/ 2147483647 w 454"/>
                <a:gd name="T63" fmla="*/ 2147483647 h 403"/>
                <a:gd name="T64" fmla="*/ 2147483647 w 454"/>
                <a:gd name="T65" fmla="*/ 2147483647 h 403"/>
                <a:gd name="T66" fmla="*/ 2147483647 w 454"/>
                <a:gd name="T67" fmla="*/ 2147483647 h 403"/>
                <a:gd name="T68" fmla="*/ 2147483647 w 454"/>
                <a:gd name="T69" fmla="*/ 2147483647 h 403"/>
                <a:gd name="T70" fmla="*/ 2147483647 w 454"/>
                <a:gd name="T71" fmla="*/ 2147483647 h 403"/>
                <a:gd name="T72" fmla="*/ 2147483647 w 454"/>
                <a:gd name="T73" fmla="*/ 2147483647 h 403"/>
                <a:gd name="T74" fmla="*/ 2147483647 w 454"/>
                <a:gd name="T75" fmla="*/ 2147483647 h 403"/>
                <a:gd name="T76" fmla="*/ 2147483647 w 454"/>
                <a:gd name="T77" fmla="*/ 2147483647 h 403"/>
                <a:gd name="T78" fmla="*/ 2147483647 w 454"/>
                <a:gd name="T79" fmla="*/ 2147483647 h 403"/>
                <a:gd name="T80" fmla="*/ 2147483647 w 454"/>
                <a:gd name="T81" fmla="*/ 2147483647 h 403"/>
                <a:gd name="T82" fmla="*/ 2147483647 w 454"/>
                <a:gd name="T83" fmla="*/ 2147483647 h 403"/>
                <a:gd name="T84" fmla="*/ 2147483647 w 454"/>
                <a:gd name="T85" fmla="*/ 2147483647 h 403"/>
                <a:gd name="T86" fmla="*/ 2147483647 w 454"/>
                <a:gd name="T87" fmla="*/ 2147483647 h 403"/>
                <a:gd name="T88" fmla="*/ 2147483647 w 454"/>
                <a:gd name="T89" fmla="*/ 2147483647 h 403"/>
                <a:gd name="T90" fmla="*/ 2147483647 w 454"/>
                <a:gd name="T91" fmla="*/ 2147483647 h 403"/>
                <a:gd name="T92" fmla="*/ 2147483647 w 454"/>
                <a:gd name="T93" fmla="*/ 2147483647 h 4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54"/>
                <a:gd name="T142" fmla="*/ 0 h 403"/>
                <a:gd name="T143" fmla="*/ 454 w 454"/>
                <a:gd name="T144" fmla="*/ 403 h 4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2" name="Freeform 4">
              <a:extLst>
                <a:ext uri="{FF2B5EF4-FFF2-40B4-BE49-F238E27FC236}">
                  <a16:creationId xmlns:a16="http://schemas.microsoft.com/office/drawing/2014/main" id="{4F595F17-2CDE-4502-AED4-F308C021FFE2}"/>
                </a:ext>
              </a:extLst>
            </p:cNvPr>
            <p:cNvSpPr>
              <a:spLocks/>
            </p:cNvSpPr>
            <p:nvPr/>
          </p:nvSpPr>
          <p:spPr bwMode="auto">
            <a:xfrm>
              <a:off x="4674646" y="1316723"/>
              <a:ext cx="696358" cy="625078"/>
            </a:xfrm>
            <a:custGeom>
              <a:avLst/>
              <a:gdLst>
                <a:gd name="T0" fmla="*/ 2147483647 w 454"/>
                <a:gd name="T1" fmla="*/ 2147483647 h 403"/>
                <a:gd name="T2" fmla="*/ 2147483647 w 454"/>
                <a:gd name="T3" fmla="*/ 2147483647 h 403"/>
                <a:gd name="T4" fmla="*/ 2147483647 w 454"/>
                <a:gd name="T5" fmla="*/ 2147483647 h 403"/>
                <a:gd name="T6" fmla="*/ 2147483647 w 454"/>
                <a:gd name="T7" fmla="*/ 2147483647 h 403"/>
                <a:gd name="T8" fmla="*/ 2147483647 w 454"/>
                <a:gd name="T9" fmla="*/ 2147483647 h 403"/>
                <a:gd name="T10" fmla="*/ 2147483647 w 454"/>
                <a:gd name="T11" fmla="*/ 2147483647 h 403"/>
                <a:gd name="T12" fmla="*/ 2147483647 w 454"/>
                <a:gd name="T13" fmla="*/ 2147483647 h 403"/>
                <a:gd name="T14" fmla="*/ 2147483647 w 454"/>
                <a:gd name="T15" fmla="*/ 2147483647 h 403"/>
                <a:gd name="T16" fmla="*/ 2147483647 w 454"/>
                <a:gd name="T17" fmla="*/ 2147483647 h 403"/>
                <a:gd name="T18" fmla="*/ 2147483647 w 454"/>
                <a:gd name="T19" fmla="*/ 2147483647 h 403"/>
                <a:gd name="T20" fmla="*/ 2147483647 w 454"/>
                <a:gd name="T21" fmla="*/ 0 h 403"/>
                <a:gd name="T22" fmla="*/ 2147483647 w 454"/>
                <a:gd name="T23" fmla="*/ 2147483647 h 403"/>
                <a:gd name="T24" fmla="*/ 2147483647 w 454"/>
                <a:gd name="T25" fmla="*/ 2147483647 h 403"/>
                <a:gd name="T26" fmla="*/ 2147483647 w 454"/>
                <a:gd name="T27" fmla="*/ 2147483647 h 403"/>
                <a:gd name="T28" fmla="*/ 2147483647 w 454"/>
                <a:gd name="T29" fmla="*/ 2147483647 h 403"/>
                <a:gd name="T30" fmla="*/ 2147483647 w 454"/>
                <a:gd name="T31" fmla="*/ 2147483647 h 403"/>
                <a:gd name="T32" fmla="*/ 2147483647 w 454"/>
                <a:gd name="T33" fmla="*/ 2147483647 h 403"/>
                <a:gd name="T34" fmla="*/ 2147483647 w 454"/>
                <a:gd name="T35" fmla="*/ 2147483647 h 403"/>
                <a:gd name="T36" fmla="*/ 2147483647 w 454"/>
                <a:gd name="T37" fmla="*/ 2147483647 h 403"/>
                <a:gd name="T38" fmla="*/ 2147483647 w 454"/>
                <a:gd name="T39" fmla="*/ 2147483647 h 403"/>
                <a:gd name="T40" fmla="*/ 2147483647 w 454"/>
                <a:gd name="T41" fmla="*/ 2147483647 h 403"/>
                <a:gd name="T42" fmla="*/ 2147483647 w 454"/>
                <a:gd name="T43" fmla="*/ 2147483647 h 403"/>
                <a:gd name="T44" fmla="*/ 2147483647 w 454"/>
                <a:gd name="T45" fmla="*/ 2147483647 h 403"/>
                <a:gd name="T46" fmla="*/ 2147483647 w 454"/>
                <a:gd name="T47" fmla="*/ 2147483647 h 403"/>
                <a:gd name="T48" fmla="*/ 2147483647 w 454"/>
                <a:gd name="T49" fmla="*/ 2147483647 h 403"/>
                <a:gd name="T50" fmla="*/ 2147483647 w 454"/>
                <a:gd name="T51" fmla="*/ 2147483647 h 403"/>
                <a:gd name="T52" fmla="*/ 2147483647 w 454"/>
                <a:gd name="T53" fmla="*/ 2147483647 h 403"/>
                <a:gd name="T54" fmla="*/ 2147483647 w 454"/>
                <a:gd name="T55" fmla="*/ 2147483647 h 403"/>
                <a:gd name="T56" fmla="*/ 0 w 454"/>
                <a:gd name="T57" fmla="*/ 2147483647 h 403"/>
                <a:gd name="T58" fmla="*/ 2147483647 w 454"/>
                <a:gd name="T59" fmla="*/ 2147483647 h 403"/>
                <a:gd name="T60" fmla="*/ 2147483647 w 454"/>
                <a:gd name="T61" fmla="*/ 2147483647 h 403"/>
                <a:gd name="T62" fmla="*/ 2147483647 w 454"/>
                <a:gd name="T63" fmla="*/ 2147483647 h 403"/>
                <a:gd name="T64" fmla="*/ 2147483647 w 454"/>
                <a:gd name="T65" fmla="*/ 2147483647 h 403"/>
                <a:gd name="T66" fmla="*/ 2147483647 w 454"/>
                <a:gd name="T67" fmla="*/ 2147483647 h 403"/>
                <a:gd name="T68" fmla="*/ 2147483647 w 454"/>
                <a:gd name="T69" fmla="*/ 2147483647 h 403"/>
                <a:gd name="T70" fmla="*/ 2147483647 w 454"/>
                <a:gd name="T71" fmla="*/ 2147483647 h 403"/>
                <a:gd name="T72" fmla="*/ 2147483647 w 454"/>
                <a:gd name="T73" fmla="*/ 2147483647 h 403"/>
                <a:gd name="T74" fmla="*/ 2147483647 w 454"/>
                <a:gd name="T75" fmla="*/ 2147483647 h 403"/>
                <a:gd name="T76" fmla="*/ 2147483647 w 454"/>
                <a:gd name="T77" fmla="*/ 2147483647 h 403"/>
                <a:gd name="T78" fmla="*/ 2147483647 w 454"/>
                <a:gd name="T79" fmla="*/ 2147483647 h 403"/>
                <a:gd name="T80" fmla="*/ 2147483647 w 454"/>
                <a:gd name="T81" fmla="*/ 2147483647 h 403"/>
                <a:gd name="T82" fmla="*/ 2147483647 w 454"/>
                <a:gd name="T83" fmla="*/ 2147483647 h 403"/>
                <a:gd name="T84" fmla="*/ 2147483647 w 454"/>
                <a:gd name="T85" fmla="*/ 2147483647 h 403"/>
                <a:gd name="T86" fmla="*/ 2147483647 w 454"/>
                <a:gd name="T87" fmla="*/ 2147483647 h 403"/>
                <a:gd name="T88" fmla="*/ 2147483647 w 454"/>
                <a:gd name="T89" fmla="*/ 2147483647 h 403"/>
                <a:gd name="T90" fmla="*/ 2147483647 w 454"/>
                <a:gd name="T91" fmla="*/ 2147483647 h 403"/>
                <a:gd name="T92" fmla="*/ 2147483647 w 454"/>
                <a:gd name="T93" fmla="*/ 2147483647 h 4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54"/>
                <a:gd name="T142" fmla="*/ 0 h 403"/>
                <a:gd name="T143" fmla="*/ 454 w 454"/>
                <a:gd name="T144" fmla="*/ 403 h 4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3" name="Freeform 5">
              <a:extLst>
                <a:ext uri="{FF2B5EF4-FFF2-40B4-BE49-F238E27FC236}">
                  <a16:creationId xmlns:a16="http://schemas.microsoft.com/office/drawing/2014/main" id="{765E36F9-B4A2-48CE-B136-8CA9989981B1}"/>
                </a:ext>
              </a:extLst>
            </p:cNvPr>
            <p:cNvSpPr>
              <a:spLocks/>
            </p:cNvSpPr>
            <p:nvPr/>
          </p:nvSpPr>
          <p:spPr bwMode="auto">
            <a:xfrm>
              <a:off x="4849132" y="962782"/>
              <a:ext cx="1000916" cy="646185"/>
            </a:xfrm>
            <a:custGeom>
              <a:avLst/>
              <a:gdLst>
                <a:gd name="T0" fmla="*/ 2147483647 w 651"/>
                <a:gd name="T1" fmla="*/ 2147483647 h 416"/>
                <a:gd name="T2" fmla="*/ 2147483647 w 651"/>
                <a:gd name="T3" fmla="*/ 2147483647 h 416"/>
                <a:gd name="T4" fmla="*/ 2147483647 w 651"/>
                <a:gd name="T5" fmla="*/ 2147483647 h 416"/>
                <a:gd name="T6" fmla="*/ 2147483647 w 651"/>
                <a:gd name="T7" fmla="*/ 2147483647 h 416"/>
                <a:gd name="T8" fmla="*/ 2147483647 w 651"/>
                <a:gd name="T9" fmla="*/ 2147483647 h 416"/>
                <a:gd name="T10" fmla="*/ 2147483647 w 651"/>
                <a:gd name="T11" fmla="*/ 2147483647 h 416"/>
                <a:gd name="T12" fmla="*/ 2147483647 w 651"/>
                <a:gd name="T13" fmla="*/ 2147483647 h 416"/>
                <a:gd name="T14" fmla="*/ 2147483647 w 651"/>
                <a:gd name="T15" fmla="*/ 2147483647 h 416"/>
                <a:gd name="T16" fmla="*/ 2147483647 w 651"/>
                <a:gd name="T17" fmla="*/ 2147483647 h 416"/>
                <a:gd name="T18" fmla="*/ 2147483647 w 651"/>
                <a:gd name="T19" fmla="*/ 2147483647 h 416"/>
                <a:gd name="T20" fmla="*/ 2147483647 w 651"/>
                <a:gd name="T21" fmla="*/ 2147483647 h 416"/>
                <a:gd name="T22" fmla="*/ 2147483647 w 651"/>
                <a:gd name="T23" fmla="*/ 2147483647 h 416"/>
                <a:gd name="T24" fmla="*/ 2147483647 w 651"/>
                <a:gd name="T25" fmla="*/ 2147483647 h 416"/>
                <a:gd name="T26" fmla="*/ 2147483647 w 651"/>
                <a:gd name="T27" fmla="*/ 2147483647 h 416"/>
                <a:gd name="T28" fmla="*/ 2147483647 w 651"/>
                <a:gd name="T29" fmla="*/ 2147483647 h 416"/>
                <a:gd name="T30" fmla="*/ 2147483647 w 651"/>
                <a:gd name="T31" fmla="*/ 2147483647 h 416"/>
                <a:gd name="T32" fmla="*/ 0 w 651"/>
                <a:gd name="T33" fmla="*/ 2147483647 h 416"/>
                <a:gd name="T34" fmla="*/ 2147483647 w 651"/>
                <a:gd name="T35" fmla="*/ 2147483647 h 416"/>
                <a:gd name="T36" fmla="*/ 2147483647 w 651"/>
                <a:gd name="T37" fmla="*/ 2147483647 h 416"/>
                <a:gd name="T38" fmla="*/ 2147483647 w 651"/>
                <a:gd name="T39" fmla="*/ 2147483647 h 416"/>
                <a:gd name="T40" fmla="*/ 2147483647 w 651"/>
                <a:gd name="T41" fmla="*/ 2147483647 h 416"/>
                <a:gd name="T42" fmla="*/ 2147483647 w 651"/>
                <a:gd name="T43" fmla="*/ 2147483647 h 416"/>
                <a:gd name="T44" fmla="*/ 2147483647 w 651"/>
                <a:gd name="T45" fmla="*/ 2147483647 h 416"/>
                <a:gd name="T46" fmla="*/ 2147483647 w 651"/>
                <a:gd name="T47" fmla="*/ 2147483647 h 416"/>
                <a:gd name="T48" fmla="*/ 2147483647 w 651"/>
                <a:gd name="T49" fmla="*/ 2147483647 h 416"/>
                <a:gd name="T50" fmla="*/ 2147483647 w 651"/>
                <a:gd name="T51" fmla="*/ 2147483647 h 416"/>
                <a:gd name="T52" fmla="*/ 2147483647 w 651"/>
                <a:gd name="T53" fmla="*/ 2147483647 h 416"/>
                <a:gd name="T54" fmla="*/ 2147483647 w 651"/>
                <a:gd name="T55" fmla="*/ 2147483647 h 416"/>
                <a:gd name="T56" fmla="*/ 2147483647 w 651"/>
                <a:gd name="T57" fmla="*/ 2147483647 h 416"/>
                <a:gd name="T58" fmla="*/ 2147483647 w 651"/>
                <a:gd name="T59" fmla="*/ 2147483647 h 416"/>
                <a:gd name="T60" fmla="*/ 2147483647 w 651"/>
                <a:gd name="T61" fmla="*/ 2147483647 h 416"/>
                <a:gd name="T62" fmla="*/ 2147483647 w 651"/>
                <a:gd name="T63" fmla="*/ 2147483647 h 416"/>
                <a:gd name="T64" fmla="*/ 2147483647 w 651"/>
                <a:gd name="T65" fmla="*/ 2147483647 h 416"/>
                <a:gd name="T66" fmla="*/ 2147483647 w 651"/>
                <a:gd name="T67" fmla="*/ 2147483647 h 416"/>
                <a:gd name="T68" fmla="*/ 2147483647 w 651"/>
                <a:gd name="T69" fmla="*/ 2147483647 h 416"/>
                <a:gd name="T70" fmla="*/ 2147483647 w 651"/>
                <a:gd name="T71" fmla="*/ 2147483647 h 4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1"/>
                <a:gd name="T109" fmla="*/ 0 h 416"/>
                <a:gd name="T110" fmla="*/ 651 w 651"/>
                <a:gd name="T111" fmla="*/ 416 h 4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1" h="416">
                  <a:moveTo>
                    <a:pt x="645" y="114"/>
                  </a:moveTo>
                  <a:lnTo>
                    <a:pt x="629" y="114"/>
                  </a:lnTo>
                  <a:lnTo>
                    <a:pt x="607" y="114"/>
                  </a:lnTo>
                  <a:lnTo>
                    <a:pt x="577" y="106"/>
                  </a:lnTo>
                  <a:lnTo>
                    <a:pt x="569" y="90"/>
                  </a:lnTo>
                  <a:lnTo>
                    <a:pt x="557" y="102"/>
                  </a:lnTo>
                  <a:lnTo>
                    <a:pt x="544" y="95"/>
                  </a:lnTo>
                  <a:lnTo>
                    <a:pt x="511" y="126"/>
                  </a:lnTo>
                  <a:lnTo>
                    <a:pt x="506" y="137"/>
                  </a:lnTo>
                  <a:lnTo>
                    <a:pt x="490" y="137"/>
                  </a:lnTo>
                  <a:lnTo>
                    <a:pt x="472" y="117"/>
                  </a:lnTo>
                  <a:lnTo>
                    <a:pt x="452" y="110"/>
                  </a:lnTo>
                  <a:lnTo>
                    <a:pt x="431" y="71"/>
                  </a:lnTo>
                  <a:lnTo>
                    <a:pt x="418" y="83"/>
                  </a:lnTo>
                  <a:lnTo>
                    <a:pt x="423" y="114"/>
                  </a:lnTo>
                  <a:lnTo>
                    <a:pt x="414" y="122"/>
                  </a:lnTo>
                  <a:lnTo>
                    <a:pt x="385" y="95"/>
                  </a:lnTo>
                  <a:lnTo>
                    <a:pt x="377" y="83"/>
                  </a:lnTo>
                  <a:lnTo>
                    <a:pt x="355" y="83"/>
                  </a:lnTo>
                  <a:lnTo>
                    <a:pt x="343" y="55"/>
                  </a:lnTo>
                  <a:lnTo>
                    <a:pt x="318" y="39"/>
                  </a:lnTo>
                  <a:lnTo>
                    <a:pt x="280" y="55"/>
                  </a:lnTo>
                  <a:lnTo>
                    <a:pt x="267" y="51"/>
                  </a:lnTo>
                  <a:lnTo>
                    <a:pt x="242" y="32"/>
                  </a:lnTo>
                  <a:lnTo>
                    <a:pt x="212" y="48"/>
                  </a:lnTo>
                  <a:lnTo>
                    <a:pt x="196" y="48"/>
                  </a:lnTo>
                  <a:lnTo>
                    <a:pt x="176" y="55"/>
                  </a:lnTo>
                  <a:lnTo>
                    <a:pt x="146" y="36"/>
                  </a:lnTo>
                  <a:lnTo>
                    <a:pt x="125" y="0"/>
                  </a:lnTo>
                  <a:lnTo>
                    <a:pt x="78" y="9"/>
                  </a:lnTo>
                  <a:lnTo>
                    <a:pt x="62" y="28"/>
                  </a:lnTo>
                  <a:lnTo>
                    <a:pt x="58" y="51"/>
                  </a:lnTo>
                  <a:lnTo>
                    <a:pt x="8" y="39"/>
                  </a:lnTo>
                  <a:lnTo>
                    <a:pt x="0" y="55"/>
                  </a:lnTo>
                  <a:lnTo>
                    <a:pt x="3" y="63"/>
                  </a:lnTo>
                  <a:lnTo>
                    <a:pt x="28" y="83"/>
                  </a:lnTo>
                  <a:lnTo>
                    <a:pt x="28" y="110"/>
                  </a:lnTo>
                  <a:lnTo>
                    <a:pt x="33" y="137"/>
                  </a:lnTo>
                  <a:lnTo>
                    <a:pt x="50" y="156"/>
                  </a:lnTo>
                  <a:lnTo>
                    <a:pt x="53" y="180"/>
                  </a:lnTo>
                  <a:lnTo>
                    <a:pt x="66" y="188"/>
                  </a:lnTo>
                  <a:lnTo>
                    <a:pt x="105" y="149"/>
                  </a:lnTo>
                  <a:lnTo>
                    <a:pt x="146" y="200"/>
                  </a:lnTo>
                  <a:lnTo>
                    <a:pt x="146" y="227"/>
                  </a:lnTo>
                  <a:lnTo>
                    <a:pt x="171" y="239"/>
                  </a:lnTo>
                  <a:lnTo>
                    <a:pt x="171" y="231"/>
                  </a:lnTo>
                  <a:lnTo>
                    <a:pt x="204" y="239"/>
                  </a:lnTo>
                  <a:lnTo>
                    <a:pt x="231" y="266"/>
                  </a:lnTo>
                  <a:lnTo>
                    <a:pt x="242" y="254"/>
                  </a:lnTo>
                  <a:lnTo>
                    <a:pt x="242" y="247"/>
                  </a:lnTo>
                  <a:lnTo>
                    <a:pt x="302" y="322"/>
                  </a:lnTo>
                  <a:lnTo>
                    <a:pt x="305" y="349"/>
                  </a:lnTo>
                  <a:lnTo>
                    <a:pt x="338" y="383"/>
                  </a:lnTo>
                  <a:lnTo>
                    <a:pt x="343" y="415"/>
                  </a:lnTo>
                  <a:lnTo>
                    <a:pt x="373" y="395"/>
                  </a:lnTo>
                  <a:lnTo>
                    <a:pt x="398" y="329"/>
                  </a:lnTo>
                  <a:lnTo>
                    <a:pt x="409" y="325"/>
                  </a:lnTo>
                  <a:lnTo>
                    <a:pt x="436" y="337"/>
                  </a:lnTo>
                  <a:lnTo>
                    <a:pt x="481" y="332"/>
                  </a:lnTo>
                  <a:lnTo>
                    <a:pt x="498" y="322"/>
                  </a:lnTo>
                  <a:lnTo>
                    <a:pt x="477" y="290"/>
                  </a:lnTo>
                  <a:lnTo>
                    <a:pt x="481" y="282"/>
                  </a:lnTo>
                  <a:lnTo>
                    <a:pt x="527" y="266"/>
                  </a:lnTo>
                  <a:lnTo>
                    <a:pt x="544" y="235"/>
                  </a:lnTo>
                  <a:lnTo>
                    <a:pt x="566" y="227"/>
                  </a:lnTo>
                  <a:lnTo>
                    <a:pt x="569" y="196"/>
                  </a:lnTo>
                  <a:lnTo>
                    <a:pt x="574" y="173"/>
                  </a:lnTo>
                  <a:lnTo>
                    <a:pt x="587" y="168"/>
                  </a:lnTo>
                  <a:lnTo>
                    <a:pt x="598" y="180"/>
                  </a:lnTo>
                  <a:lnTo>
                    <a:pt x="611" y="192"/>
                  </a:lnTo>
                  <a:lnTo>
                    <a:pt x="640" y="153"/>
                  </a:lnTo>
                  <a:lnTo>
                    <a:pt x="650" y="126"/>
                  </a:lnTo>
                  <a:lnTo>
                    <a:pt x="645" y="114"/>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4" name="Freeform 6">
              <a:extLst>
                <a:ext uri="{FF2B5EF4-FFF2-40B4-BE49-F238E27FC236}">
                  <a16:creationId xmlns:a16="http://schemas.microsoft.com/office/drawing/2014/main" id="{BA5BE783-BB3E-41E3-BDC4-0DE65A799720}"/>
                </a:ext>
              </a:extLst>
            </p:cNvPr>
            <p:cNvSpPr>
              <a:spLocks/>
            </p:cNvSpPr>
            <p:nvPr/>
          </p:nvSpPr>
          <p:spPr bwMode="auto">
            <a:xfrm>
              <a:off x="3759386" y="4498933"/>
              <a:ext cx="244281" cy="215936"/>
            </a:xfrm>
            <a:custGeom>
              <a:avLst/>
              <a:gdLst>
                <a:gd name="T0" fmla="*/ 2147483647 w 181"/>
                <a:gd name="T1" fmla="*/ 2147483647 h 152"/>
                <a:gd name="T2" fmla="*/ 2147483647 w 181"/>
                <a:gd name="T3" fmla="*/ 2147483647 h 152"/>
                <a:gd name="T4" fmla="*/ 2147483647 w 181"/>
                <a:gd name="T5" fmla="*/ 2147483647 h 152"/>
                <a:gd name="T6" fmla="*/ 0 w 181"/>
                <a:gd name="T7" fmla="*/ 2147483647 h 152"/>
                <a:gd name="T8" fmla="*/ 0 w 181"/>
                <a:gd name="T9" fmla="*/ 2147483647 h 152"/>
                <a:gd name="T10" fmla="*/ 0 w 181"/>
                <a:gd name="T11" fmla="*/ 2147483647 h 152"/>
                <a:gd name="T12" fmla="*/ 0 w 181"/>
                <a:gd name="T13" fmla="*/ 2147483647 h 152"/>
                <a:gd name="T14" fmla="*/ 0 w 181"/>
                <a:gd name="T15" fmla="*/ 2147483647 h 152"/>
                <a:gd name="T16" fmla="*/ 0 w 181"/>
                <a:gd name="T17" fmla="*/ 2147483647 h 152"/>
                <a:gd name="T18" fmla="*/ 2147483647 w 181"/>
                <a:gd name="T19" fmla="*/ 2147483647 h 152"/>
                <a:gd name="T20" fmla="*/ 2147483647 w 181"/>
                <a:gd name="T21" fmla="*/ 2147483647 h 152"/>
                <a:gd name="T22" fmla="*/ 2147483647 w 181"/>
                <a:gd name="T23" fmla="*/ 2147483647 h 152"/>
                <a:gd name="T24" fmla="*/ 2147483647 w 181"/>
                <a:gd name="T25" fmla="*/ 2147483647 h 152"/>
                <a:gd name="T26" fmla="*/ 2147483647 w 181"/>
                <a:gd name="T27" fmla="*/ 2147483647 h 152"/>
                <a:gd name="T28" fmla="*/ 2147483647 w 181"/>
                <a:gd name="T29" fmla="*/ 2147483647 h 152"/>
                <a:gd name="T30" fmla="*/ 2147483647 w 181"/>
                <a:gd name="T31" fmla="*/ 2147483647 h 152"/>
                <a:gd name="T32" fmla="*/ 2147483647 w 181"/>
                <a:gd name="T33" fmla="*/ 2147483647 h 152"/>
                <a:gd name="T34" fmla="*/ 2147483647 w 181"/>
                <a:gd name="T35" fmla="*/ 2147483647 h 152"/>
                <a:gd name="T36" fmla="*/ 2147483647 w 181"/>
                <a:gd name="T37" fmla="*/ 2147483647 h 152"/>
                <a:gd name="T38" fmla="*/ 2147483647 w 181"/>
                <a:gd name="T39" fmla="*/ 2147483647 h 152"/>
                <a:gd name="T40" fmla="*/ 2147483647 w 181"/>
                <a:gd name="T41" fmla="*/ 2147483647 h 152"/>
                <a:gd name="T42" fmla="*/ 2147483647 w 181"/>
                <a:gd name="T43" fmla="*/ 2147483647 h 152"/>
                <a:gd name="T44" fmla="*/ 2147483647 w 181"/>
                <a:gd name="T45" fmla="*/ 2147483647 h 152"/>
                <a:gd name="T46" fmla="*/ 2147483647 w 181"/>
                <a:gd name="T47" fmla="*/ 2147483647 h 152"/>
                <a:gd name="T48" fmla="*/ 2147483647 w 181"/>
                <a:gd name="T49" fmla="*/ 2147483647 h 152"/>
                <a:gd name="T50" fmla="*/ 2147483647 w 181"/>
                <a:gd name="T51" fmla="*/ 2147483647 h 152"/>
                <a:gd name="T52" fmla="*/ 2147483647 w 181"/>
                <a:gd name="T53" fmla="*/ 2147483647 h 152"/>
                <a:gd name="T54" fmla="*/ 2147483647 w 181"/>
                <a:gd name="T55" fmla="*/ 2147483647 h 152"/>
                <a:gd name="T56" fmla="*/ 2147483647 w 181"/>
                <a:gd name="T57" fmla="*/ 2147483647 h 152"/>
                <a:gd name="T58" fmla="*/ 2147483647 w 181"/>
                <a:gd name="T59" fmla="*/ 2147483647 h 152"/>
                <a:gd name="T60" fmla="*/ 2147483647 w 181"/>
                <a:gd name="T61" fmla="*/ 2147483647 h 152"/>
                <a:gd name="T62" fmla="*/ 2147483647 w 181"/>
                <a:gd name="T63" fmla="*/ 0 h 152"/>
                <a:gd name="T64" fmla="*/ 2147483647 w 181"/>
                <a:gd name="T65" fmla="*/ 2147483647 h 152"/>
                <a:gd name="T66" fmla="*/ 2147483647 w 181"/>
                <a:gd name="T67" fmla="*/ 2147483647 h 152"/>
                <a:gd name="T68" fmla="*/ 2147483647 w 181"/>
                <a:gd name="T69" fmla="*/ 2147483647 h 152"/>
                <a:gd name="T70" fmla="*/ 2147483647 w 181"/>
                <a:gd name="T71" fmla="*/ 2147483647 h 152"/>
                <a:gd name="T72" fmla="*/ 2147483647 w 181"/>
                <a:gd name="T73" fmla="*/ 2147483647 h 152"/>
                <a:gd name="T74" fmla="*/ 2147483647 w 181"/>
                <a:gd name="T75" fmla="*/ 2147483647 h 152"/>
                <a:gd name="T76" fmla="*/ 2147483647 w 181"/>
                <a:gd name="T77" fmla="*/ 2147483647 h 152"/>
                <a:gd name="T78" fmla="*/ 2147483647 w 181"/>
                <a:gd name="T79" fmla="*/ 2147483647 h 152"/>
                <a:gd name="T80" fmla="*/ 2147483647 w 181"/>
                <a:gd name="T81" fmla="*/ 2147483647 h 152"/>
                <a:gd name="T82" fmla="*/ 2147483647 w 181"/>
                <a:gd name="T83" fmla="*/ 2147483647 h 152"/>
                <a:gd name="T84" fmla="*/ 2147483647 w 181"/>
                <a:gd name="T85" fmla="*/ 2147483647 h 152"/>
                <a:gd name="T86" fmla="*/ 2147483647 w 181"/>
                <a:gd name="T87" fmla="*/ 2147483647 h 152"/>
                <a:gd name="T88" fmla="*/ 2147483647 w 181"/>
                <a:gd name="T89" fmla="*/ 2147483647 h 152"/>
                <a:gd name="T90" fmla="*/ 2147483647 w 181"/>
                <a:gd name="T91" fmla="*/ 2147483647 h 152"/>
                <a:gd name="T92" fmla="*/ 2147483647 w 181"/>
                <a:gd name="T93" fmla="*/ 2147483647 h 152"/>
                <a:gd name="T94" fmla="*/ 2147483647 w 181"/>
                <a:gd name="T95" fmla="*/ 2147483647 h 152"/>
                <a:gd name="T96" fmla="*/ 2147483647 w 181"/>
                <a:gd name="T97" fmla="*/ 2147483647 h 152"/>
                <a:gd name="T98" fmla="*/ 2147483647 w 181"/>
                <a:gd name="T99" fmla="*/ 2147483647 h 152"/>
                <a:gd name="T100" fmla="*/ 2147483647 w 181"/>
                <a:gd name="T101" fmla="*/ 2147483647 h 152"/>
                <a:gd name="T102" fmla="*/ 2147483647 w 181"/>
                <a:gd name="T103" fmla="*/ 2147483647 h 152"/>
                <a:gd name="T104" fmla="*/ 2147483647 w 181"/>
                <a:gd name="T105" fmla="*/ 2147483647 h 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1"/>
                <a:gd name="T160" fmla="*/ 0 h 152"/>
                <a:gd name="T161" fmla="*/ 181 w 181"/>
                <a:gd name="T162" fmla="*/ 152 h 1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1" h="152">
                  <a:moveTo>
                    <a:pt x="71" y="152"/>
                  </a:moveTo>
                  <a:lnTo>
                    <a:pt x="10" y="135"/>
                  </a:lnTo>
                  <a:lnTo>
                    <a:pt x="5" y="110"/>
                  </a:lnTo>
                  <a:lnTo>
                    <a:pt x="0" y="105"/>
                  </a:lnTo>
                  <a:lnTo>
                    <a:pt x="0" y="99"/>
                  </a:lnTo>
                  <a:lnTo>
                    <a:pt x="0" y="92"/>
                  </a:lnTo>
                  <a:lnTo>
                    <a:pt x="0" y="85"/>
                  </a:lnTo>
                  <a:lnTo>
                    <a:pt x="0" y="80"/>
                  </a:lnTo>
                  <a:lnTo>
                    <a:pt x="0" y="74"/>
                  </a:lnTo>
                  <a:lnTo>
                    <a:pt x="33" y="43"/>
                  </a:lnTo>
                  <a:lnTo>
                    <a:pt x="44" y="31"/>
                  </a:lnTo>
                  <a:lnTo>
                    <a:pt x="50" y="31"/>
                  </a:lnTo>
                  <a:lnTo>
                    <a:pt x="55" y="25"/>
                  </a:lnTo>
                  <a:lnTo>
                    <a:pt x="60" y="25"/>
                  </a:lnTo>
                  <a:lnTo>
                    <a:pt x="66" y="25"/>
                  </a:lnTo>
                  <a:lnTo>
                    <a:pt x="71" y="20"/>
                  </a:lnTo>
                  <a:lnTo>
                    <a:pt x="76" y="20"/>
                  </a:lnTo>
                  <a:lnTo>
                    <a:pt x="83" y="20"/>
                  </a:lnTo>
                  <a:lnTo>
                    <a:pt x="88" y="20"/>
                  </a:lnTo>
                  <a:lnTo>
                    <a:pt x="94" y="20"/>
                  </a:lnTo>
                  <a:lnTo>
                    <a:pt x="94" y="13"/>
                  </a:lnTo>
                  <a:lnTo>
                    <a:pt x="99" y="13"/>
                  </a:lnTo>
                  <a:lnTo>
                    <a:pt x="104" y="13"/>
                  </a:lnTo>
                  <a:lnTo>
                    <a:pt x="109" y="13"/>
                  </a:lnTo>
                  <a:lnTo>
                    <a:pt x="116" y="13"/>
                  </a:lnTo>
                  <a:lnTo>
                    <a:pt x="121" y="13"/>
                  </a:lnTo>
                  <a:lnTo>
                    <a:pt x="126" y="13"/>
                  </a:lnTo>
                  <a:lnTo>
                    <a:pt x="131" y="13"/>
                  </a:lnTo>
                  <a:lnTo>
                    <a:pt x="136" y="13"/>
                  </a:lnTo>
                  <a:lnTo>
                    <a:pt x="142" y="13"/>
                  </a:lnTo>
                  <a:lnTo>
                    <a:pt x="154" y="6"/>
                  </a:lnTo>
                  <a:lnTo>
                    <a:pt x="165" y="0"/>
                  </a:lnTo>
                  <a:lnTo>
                    <a:pt x="175" y="13"/>
                  </a:lnTo>
                  <a:lnTo>
                    <a:pt x="181" y="25"/>
                  </a:lnTo>
                  <a:lnTo>
                    <a:pt x="175" y="31"/>
                  </a:lnTo>
                  <a:lnTo>
                    <a:pt x="175" y="37"/>
                  </a:lnTo>
                  <a:lnTo>
                    <a:pt x="170" y="43"/>
                  </a:lnTo>
                  <a:lnTo>
                    <a:pt x="165" y="49"/>
                  </a:lnTo>
                  <a:lnTo>
                    <a:pt x="159" y="56"/>
                  </a:lnTo>
                  <a:lnTo>
                    <a:pt x="159" y="62"/>
                  </a:lnTo>
                  <a:lnTo>
                    <a:pt x="154" y="67"/>
                  </a:lnTo>
                  <a:lnTo>
                    <a:pt x="149" y="74"/>
                  </a:lnTo>
                  <a:lnTo>
                    <a:pt x="149" y="80"/>
                  </a:lnTo>
                  <a:lnTo>
                    <a:pt x="149" y="85"/>
                  </a:lnTo>
                  <a:lnTo>
                    <a:pt x="142" y="92"/>
                  </a:lnTo>
                  <a:lnTo>
                    <a:pt x="142" y="99"/>
                  </a:lnTo>
                  <a:lnTo>
                    <a:pt x="149" y="105"/>
                  </a:lnTo>
                  <a:lnTo>
                    <a:pt x="121" y="122"/>
                  </a:lnTo>
                  <a:lnTo>
                    <a:pt x="88" y="147"/>
                  </a:lnTo>
                  <a:lnTo>
                    <a:pt x="88" y="152"/>
                  </a:lnTo>
                  <a:lnTo>
                    <a:pt x="83" y="152"/>
                  </a:lnTo>
                  <a:lnTo>
                    <a:pt x="76" y="152"/>
                  </a:lnTo>
                  <a:lnTo>
                    <a:pt x="71" y="152"/>
                  </a:lnTo>
                  <a:close/>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5" name="Freeform 7">
              <a:extLst>
                <a:ext uri="{FF2B5EF4-FFF2-40B4-BE49-F238E27FC236}">
                  <a16:creationId xmlns:a16="http://schemas.microsoft.com/office/drawing/2014/main" id="{19F16135-74EE-4E2C-B85D-1B3FF2126A9A}"/>
                </a:ext>
              </a:extLst>
            </p:cNvPr>
            <p:cNvSpPr>
              <a:spLocks/>
            </p:cNvSpPr>
            <p:nvPr/>
          </p:nvSpPr>
          <p:spPr bwMode="auto">
            <a:xfrm>
              <a:off x="4452572" y="4130381"/>
              <a:ext cx="96760" cy="66567"/>
            </a:xfrm>
            <a:custGeom>
              <a:avLst/>
              <a:gdLst>
                <a:gd name="T0" fmla="*/ 2147483647 w 64"/>
                <a:gd name="T1" fmla="*/ 2147483647 h 41"/>
                <a:gd name="T2" fmla="*/ 2147483647 w 64"/>
                <a:gd name="T3" fmla="*/ 2147483647 h 41"/>
                <a:gd name="T4" fmla="*/ 2147483647 w 64"/>
                <a:gd name="T5" fmla="*/ 0 h 41"/>
                <a:gd name="T6" fmla="*/ 2147483647 w 64"/>
                <a:gd name="T7" fmla="*/ 2147483647 h 41"/>
                <a:gd name="T8" fmla="*/ 2147483647 w 64"/>
                <a:gd name="T9" fmla="*/ 2147483647 h 41"/>
                <a:gd name="T10" fmla="*/ 2147483647 w 64"/>
                <a:gd name="T11" fmla="*/ 2147483647 h 41"/>
                <a:gd name="T12" fmla="*/ 0 w 64"/>
                <a:gd name="T13" fmla="*/ 2147483647 h 41"/>
                <a:gd name="T14" fmla="*/ 2147483647 w 64"/>
                <a:gd name="T15" fmla="*/ 2147483647 h 41"/>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41"/>
                <a:gd name="T26" fmla="*/ 64 w 6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6" name="Freeform 8">
              <a:extLst>
                <a:ext uri="{FF2B5EF4-FFF2-40B4-BE49-F238E27FC236}">
                  <a16:creationId xmlns:a16="http://schemas.microsoft.com/office/drawing/2014/main" id="{255F207C-0864-44BF-8B65-191D0F71B93E}"/>
                </a:ext>
              </a:extLst>
            </p:cNvPr>
            <p:cNvSpPr>
              <a:spLocks/>
            </p:cNvSpPr>
            <p:nvPr/>
          </p:nvSpPr>
          <p:spPr bwMode="auto">
            <a:xfrm>
              <a:off x="4452572" y="4130381"/>
              <a:ext cx="96760" cy="66567"/>
            </a:xfrm>
            <a:custGeom>
              <a:avLst/>
              <a:gdLst>
                <a:gd name="T0" fmla="*/ 2147483647 w 64"/>
                <a:gd name="T1" fmla="*/ 2147483647 h 41"/>
                <a:gd name="T2" fmla="*/ 2147483647 w 64"/>
                <a:gd name="T3" fmla="*/ 2147483647 h 41"/>
                <a:gd name="T4" fmla="*/ 2147483647 w 64"/>
                <a:gd name="T5" fmla="*/ 0 h 41"/>
                <a:gd name="T6" fmla="*/ 2147483647 w 64"/>
                <a:gd name="T7" fmla="*/ 2147483647 h 41"/>
                <a:gd name="T8" fmla="*/ 2147483647 w 64"/>
                <a:gd name="T9" fmla="*/ 2147483647 h 41"/>
                <a:gd name="T10" fmla="*/ 2147483647 w 64"/>
                <a:gd name="T11" fmla="*/ 2147483647 h 41"/>
                <a:gd name="T12" fmla="*/ 0 w 64"/>
                <a:gd name="T13" fmla="*/ 2147483647 h 41"/>
                <a:gd name="T14" fmla="*/ 2147483647 w 64"/>
                <a:gd name="T15" fmla="*/ 2147483647 h 41"/>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41"/>
                <a:gd name="T26" fmla="*/ 64 w 6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7" name="Freeform 9">
              <a:extLst>
                <a:ext uri="{FF2B5EF4-FFF2-40B4-BE49-F238E27FC236}">
                  <a16:creationId xmlns:a16="http://schemas.microsoft.com/office/drawing/2014/main" id="{35790C56-1285-4FB1-9B35-A53D3271BAD9}"/>
                </a:ext>
              </a:extLst>
            </p:cNvPr>
            <p:cNvSpPr>
              <a:spLocks/>
            </p:cNvSpPr>
            <p:nvPr/>
          </p:nvSpPr>
          <p:spPr bwMode="auto">
            <a:xfrm>
              <a:off x="3937044" y="3755336"/>
              <a:ext cx="913673" cy="722491"/>
            </a:xfrm>
            <a:custGeom>
              <a:avLst/>
              <a:gdLst>
                <a:gd name="T0" fmla="*/ 2147483647 w 597"/>
                <a:gd name="T1" fmla="*/ 2147483647 h 467"/>
                <a:gd name="T2" fmla="*/ 2147483647 w 597"/>
                <a:gd name="T3" fmla="*/ 2147483647 h 467"/>
                <a:gd name="T4" fmla="*/ 2147483647 w 597"/>
                <a:gd name="T5" fmla="*/ 2147483647 h 467"/>
                <a:gd name="T6" fmla="*/ 2147483647 w 597"/>
                <a:gd name="T7" fmla="*/ 2147483647 h 467"/>
                <a:gd name="T8" fmla="*/ 2147483647 w 597"/>
                <a:gd name="T9" fmla="*/ 2147483647 h 467"/>
                <a:gd name="T10" fmla="*/ 2147483647 w 597"/>
                <a:gd name="T11" fmla="*/ 0 h 467"/>
                <a:gd name="T12" fmla="*/ 2147483647 w 597"/>
                <a:gd name="T13" fmla="*/ 2147483647 h 467"/>
                <a:gd name="T14" fmla="*/ 2147483647 w 597"/>
                <a:gd name="T15" fmla="*/ 2147483647 h 467"/>
                <a:gd name="T16" fmla="*/ 2147483647 w 597"/>
                <a:gd name="T17" fmla="*/ 2147483647 h 467"/>
                <a:gd name="T18" fmla="*/ 2147483647 w 597"/>
                <a:gd name="T19" fmla="*/ 2147483647 h 467"/>
                <a:gd name="T20" fmla="*/ 2147483647 w 597"/>
                <a:gd name="T21" fmla="*/ 2147483647 h 467"/>
                <a:gd name="T22" fmla="*/ 2147483647 w 597"/>
                <a:gd name="T23" fmla="*/ 2147483647 h 467"/>
                <a:gd name="T24" fmla="*/ 2147483647 w 597"/>
                <a:gd name="T25" fmla="*/ 2147483647 h 467"/>
                <a:gd name="T26" fmla="*/ 2147483647 w 597"/>
                <a:gd name="T27" fmla="*/ 2147483647 h 467"/>
                <a:gd name="T28" fmla="*/ 2147483647 w 597"/>
                <a:gd name="T29" fmla="*/ 2147483647 h 467"/>
                <a:gd name="T30" fmla="*/ 2147483647 w 597"/>
                <a:gd name="T31" fmla="*/ 2147483647 h 467"/>
                <a:gd name="T32" fmla="*/ 2147483647 w 597"/>
                <a:gd name="T33" fmla="*/ 2147483647 h 467"/>
                <a:gd name="T34" fmla="*/ 2147483647 w 597"/>
                <a:gd name="T35" fmla="*/ 2147483647 h 467"/>
                <a:gd name="T36" fmla="*/ 2147483647 w 597"/>
                <a:gd name="T37" fmla="*/ 2147483647 h 467"/>
                <a:gd name="T38" fmla="*/ 2147483647 w 597"/>
                <a:gd name="T39" fmla="*/ 2147483647 h 467"/>
                <a:gd name="T40" fmla="*/ 2147483647 w 597"/>
                <a:gd name="T41" fmla="*/ 2147483647 h 467"/>
                <a:gd name="T42" fmla="*/ 2147483647 w 597"/>
                <a:gd name="T43" fmla="*/ 2147483647 h 467"/>
                <a:gd name="T44" fmla="*/ 2147483647 w 597"/>
                <a:gd name="T45" fmla="*/ 2147483647 h 467"/>
                <a:gd name="T46" fmla="*/ 2147483647 w 597"/>
                <a:gd name="T47" fmla="*/ 2147483647 h 467"/>
                <a:gd name="T48" fmla="*/ 2147483647 w 597"/>
                <a:gd name="T49" fmla="*/ 2147483647 h 467"/>
                <a:gd name="T50" fmla="*/ 2147483647 w 597"/>
                <a:gd name="T51" fmla="*/ 2147483647 h 467"/>
                <a:gd name="T52" fmla="*/ 2147483647 w 597"/>
                <a:gd name="T53" fmla="*/ 2147483647 h 467"/>
                <a:gd name="T54" fmla="*/ 2147483647 w 597"/>
                <a:gd name="T55" fmla="*/ 2147483647 h 467"/>
                <a:gd name="T56" fmla="*/ 2147483647 w 597"/>
                <a:gd name="T57" fmla="*/ 2147483647 h 467"/>
                <a:gd name="T58" fmla="*/ 2147483647 w 597"/>
                <a:gd name="T59" fmla="*/ 2147483647 h 467"/>
                <a:gd name="T60" fmla="*/ 2147483647 w 597"/>
                <a:gd name="T61" fmla="*/ 2147483647 h 467"/>
                <a:gd name="T62" fmla="*/ 2147483647 w 597"/>
                <a:gd name="T63" fmla="*/ 2147483647 h 467"/>
                <a:gd name="T64" fmla="*/ 2147483647 w 597"/>
                <a:gd name="T65" fmla="*/ 2147483647 h 467"/>
                <a:gd name="T66" fmla="*/ 2147483647 w 597"/>
                <a:gd name="T67" fmla="*/ 2147483647 h 467"/>
                <a:gd name="T68" fmla="*/ 2147483647 w 597"/>
                <a:gd name="T69" fmla="*/ 2147483647 h 467"/>
                <a:gd name="T70" fmla="*/ 2147483647 w 597"/>
                <a:gd name="T71" fmla="*/ 2147483647 h 4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7"/>
                <a:gd name="T109" fmla="*/ 0 h 467"/>
                <a:gd name="T110" fmla="*/ 597 w 597"/>
                <a:gd name="T111" fmla="*/ 467 h 46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8" name="Freeform 10">
              <a:extLst>
                <a:ext uri="{FF2B5EF4-FFF2-40B4-BE49-F238E27FC236}">
                  <a16:creationId xmlns:a16="http://schemas.microsoft.com/office/drawing/2014/main" id="{50E2C533-3DEA-46E2-8069-851E932132C1}"/>
                </a:ext>
              </a:extLst>
            </p:cNvPr>
            <p:cNvSpPr>
              <a:spLocks/>
            </p:cNvSpPr>
            <p:nvPr/>
          </p:nvSpPr>
          <p:spPr bwMode="auto">
            <a:xfrm>
              <a:off x="3925940" y="3752089"/>
              <a:ext cx="913673" cy="722491"/>
            </a:xfrm>
            <a:custGeom>
              <a:avLst/>
              <a:gdLst>
                <a:gd name="T0" fmla="*/ 2147483647 w 597"/>
                <a:gd name="T1" fmla="*/ 2147483647 h 467"/>
                <a:gd name="T2" fmla="*/ 2147483647 w 597"/>
                <a:gd name="T3" fmla="*/ 2147483647 h 467"/>
                <a:gd name="T4" fmla="*/ 2147483647 w 597"/>
                <a:gd name="T5" fmla="*/ 2147483647 h 467"/>
                <a:gd name="T6" fmla="*/ 2147483647 w 597"/>
                <a:gd name="T7" fmla="*/ 2147483647 h 467"/>
                <a:gd name="T8" fmla="*/ 2147483647 w 597"/>
                <a:gd name="T9" fmla="*/ 2147483647 h 467"/>
                <a:gd name="T10" fmla="*/ 2147483647 w 597"/>
                <a:gd name="T11" fmla="*/ 0 h 467"/>
                <a:gd name="T12" fmla="*/ 2147483647 w 597"/>
                <a:gd name="T13" fmla="*/ 2147483647 h 467"/>
                <a:gd name="T14" fmla="*/ 2147483647 w 597"/>
                <a:gd name="T15" fmla="*/ 2147483647 h 467"/>
                <a:gd name="T16" fmla="*/ 2147483647 w 597"/>
                <a:gd name="T17" fmla="*/ 2147483647 h 467"/>
                <a:gd name="T18" fmla="*/ 2147483647 w 597"/>
                <a:gd name="T19" fmla="*/ 2147483647 h 467"/>
                <a:gd name="T20" fmla="*/ 2147483647 w 597"/>
                <a:gd name="T21" fmla="*/ 2147483647 h 467"/>
                <a:gd name="T22" fmla="*/ 2147483647 w 597"/>
                <a:gd name="T23" fmla="*/ 2147483647 h 467"/>
                <a:gd name="T24" fmla="*/ 2147483647 w 597"/>
                <a:gd name="T25" fmla="*/ 2147483647 h 467"/>
                <a:gd name="T26" fmla="*/ 2147483647 w 597"/>
                <a:gd name="T27" fmla="*/ 2147483647 h 467"/>
                <a:gd name="T28" fmla="*/ 2147483647 w 597"/>
                <a:gd name="T29" fmla="*/ 2147483647 h 467"/>
                <a:gd name="T30" fmla="*/ 2147483647 w 597"/>
                <a:gd name="T31" fmla="*/ 2147483647 h 467"/>
                <a:gd name="T32" fmla="*/ 2147483647 w 597"/>
                <a:gd name="T33" fmla="*/ 2147483647 h 467"/>
                <a:gd name="T34" fmla="*/ 2147483647 w 597"/>
                <a:gd name="T35" fmla="*/ 2147483647 h 467"/>
                <a:gd name="T36" fmla="*/ 2147483647 w 597"/>
                <a:gd name="T37" fmla="*/ 2147483647 h 467"/>
                <a:gd name="T38" fmla="*/ 2147483647 w 597"/>
                <a:gd name="T39" fmla="*/ 2147483647 h 467"/>
                <a:gd name="T40" fmla="*/ 2147483647 w 597"/>
                <a:gd name="T41" fmla="*/ 2147483647 h 467"/>
                <a:gd name="T42" fmla="*/ 2147483647 w 597"/>
                <a:gd name="T43" fmla="*/ 2147483647 h 467"/>
                <a:gd name="T44" fmla="*/ 2147483647 w 597"/>
                <a:gd name="T45" fmla="*/ 2147483647 h 467"/>
                <a:gd name="T46" fmla="*/ 2147483647 w 597"/>
                <a:gd name="T47" fmla="*/ 2147483647 h 467"/>
                <a:gd name="T48" fmla="*/ 2147483647 w 597"/>
                <a:gd name="T49" fmla="*/ 2147483647 h 467"/>
                <a:gd name="T50" fmla="*/ 2147483647 w 597"/>
                <a:gd name="T51" fmla="*/ 2147483647 h 467"/>
                <a:gd name="T52" fmla="*/ 2147483647 w 597"/>
                <a:gd name="T53" fmla="*/ 2147483647 h 467"/>
                <a:gd name="T54" fmla="*/ 2147483647 w 597"/>
                <a:gd name="T55" fmla="*/ 2147483647 h 467"/>
                <a:gd name="T56" fmla="*/ 2147483647 w 597"/>
                <a:gd name="T57" fmla="*/ 2147483647 h 467"/>
                <a:gd name="T58" fmla="*/ 2147483647 w 597"/>
                <a:gd name="T59" fmla="*/ 2147483647 h 467"/>
                <a:gd name="T60" fmla="*/ 2147483647 w 597"/>
                <a:gd name="T61" fmla="*/ 2147483647 h 467"/>
                <a:gd name="T62" fmla="*/ 2147483647 w 597"/>
                <a:gd name="T63" fmla="*/ 2147483647 h 467"/>
                <a:gd name="T64" fmla="*/ 2147483647 w 597"/>
                <a:gd name="T65" fmla="*/ 2147483647 h 467"/>
                <a:gd name="T66" fmla="*/ 2147483647 w 597"/>
                <a:gd name="T67" fmla="*/ 2147483647 h 467"/>
                <a:gd name="T68" fmla="*/ 2147483647 w 597"/>
                <a:gd name="T69" fmla="*/ 2147483647 h 467"/>
                <a:gd name="T70" fmla="*/ 2147483647 w 597"/>
                <a:gd name="T71" fmla="*/ 2147483647 h 4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7"/>
                <a:gd name="T109" fmla="*/ 0 h 467"/>
                <a:gd name="T110" fmla="*/ 597 w 597"/>
                <a:gd name="T111" fmla="*/ 467 h 46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59" name="Freeform 11">
              <a:extLst>
                <a:ext uri="{FF2B5EF4-FFF2-40B4-BE49-F238E27FC236}">
                  <a16:creationId xmlns:a16="http://schemas.microsoft.com/office/drawing/2014/main" id="{16DA1EE3-1771-4915-B262-ADB27E5B0828}"/>
                </a:ext>
              </a:extLst>
            </p:cNvPr>
            <p:cNvSpPr>
              <a:spLocks/>
            </p:cNvSpPr>
            <p:nvPr/>
          </p:nvSpPr>
          <p:spPr bwMode="auto">
            <a:xfrm>
              <a:off x="3254961" y="3683899"/>
              <a:ext cx="943812" cy="651054"/>
            </a:xfrm>
            <a:custGeom>
              <a:avLst/>
              <a:gdLst>
                <a:gd name="T0" fmla="*/ 2147483647 w 617"/>
                <a:gd name="T1" fmla="*/ 2147483647 h 419"/>
                <a:gd name="T2" fmla="*/ 2147483647 w 617"/>
                <a:gd name="T3" fmla="*/ 2147483647 h 419"/>
                <a:gd name="T4" fmla="*/ 2147483647 w 617"/>
                <a:gd name="T5" fmla="*/ 2147483647 h 419"/>
                <a:gd name="T6" fmla="*/ 2147483647 w 617"/>
                <a:gd name="T7" fmla="*/ 2147483647 h 419"/>
                <a:gd name="T8" fmla="*/ 2147483647 w 617"/>
                <a:gd name="T9" fmla="*/ 2147483647 h 419"/>
                <a:gd name="T10" fmla="*/ 2147483647 w 617"/>
                <a:gd name="T11" fmla="*/ 2147483647 h 419"/>
                <a:gd name="T12" fmla="*/ 2147483647 w 617"/>
                <a:gd name="T13" fmla="*/ 2147483647 h 419"/>
                <a:gd name="T14" fmla="*/ 2147483647 w 617"/>
                <a:gd name="T15" fmla="*/ 2147483647 h 419"/>
                <a:gd name="T16" fmla="*/ 2147483647 w 617"/>
                <a:gd name="T17" fmla="*/ 2147483647 h 419"/>
                <a:gd name="T18" fmla="*/ 2147483647 w 617"/>
                <a:gd name="T19" fmla="*/ 2147483647 h 419"/>
                <a:gd name="T20" fmla="*/ 2147483647 w 617"/>
                <a:gd name="T21" fmla="*/ 2147483647 h 419"/>
                <a:gd name="T22" fmla="*/ 2147483647 w 617"/>
                <a:gd name="T23" fmla="*/ 2147483647 h 419"/>
                <a:gd name="T24" fmla="*/ 2147483647 w 617"/>
                <a:gd name="T25" fmla="*/ 2147483647 h 419"/>
                <a:gd name="T26" fmla="*/ 2147483647 w 617"/>
                <a:gd name="T27" fmla="*/ 2147483647 h 419"/>
                <a:gd name="T28" fmla="*/ 2147483647 w 617"/>
                <a:gd name="T29" fmla="*/ 2147483647 h 419"/>
                <a:gd name="T30" fmla="*/ 2147483647 w 617"/>
                <a:gd name="T31" fmla="*/ 2147483647 h 419"/>
                <a:gd name="T32" fmla="*/ 2147483647 w 617"/>
                <a:gd name="T33" fmla="*/ 2147483647 h 419"/>
                <a:gd name="T34" fmla="*/ 2147483647 w 617"/>
                <a:gd name="T35" fmla="*/ 2147483647 h 419"/>
                <a:gd name="T36" fmla="*/ 2147483647 w 617"/>
                <a:gd name="T37" fmla="*/ 2147483647 h 419"/>
                <a:gd name="T38" fmla="*/ 2147483647 w 617"/>
                <a:gd name="T39" fmla="*/ 2147483647 h 419"/>
                <a:gd name="T40" fmla="*/ 2147483647 w 617"/>
                <a:gd name="T41" fmla="*/ 2147483647 h 419"/>
                <a:gd name="T42" fmla="*/ 2147483647 w 617"/>
                <a:gd name="T43" fmla="*/ 2147483647 h 419"/>
                <a:gd name="T44" fmla="*/ 2147483647 w 617"/>
                <a:gd name="T45" fmla="*/ 2147483647 h 419"/>
                <a:gd name="T46" fmla="*/ 2147483647 w 617"/>
                <a:gd name="T47" fmla="*/ 2147483647 h 419"/>
                <a:gd name="T48" fmla="*/ 2147483647 w 617"/>
                <a:gd name="T49" fmla="*/ 2147483647 h 419"/>
                <a:gd name="T50" fmla="*/ 2147483647 w 617"/>
                <a:gd name="T51" fmla="*/ 2147483647 h 419"/>
                <a:gd name="T52" fmla="*/ 2147483647 w 617"/>
                <a:gd name="T53" fmla="*/ 2147483647 h 419"/>
                <a:gd name="T54" fmla="*/ 2147483647 w 617"/>
                <a:gd name="T55" fmla="*/ 2147483647 h 419"/>
                <a:gd name="T56" fmla="*/ 2147483647 w 617"/>
                <a:gd name="T57" fmla="*/ 2147483647 h 419"/>
                <a:gd name="T58" fmla="*/ 2147483647 w 617"/>
                <a:gd name="T59" fmla="*/ 2147483647 h 419"/>
                <a:gd name="T60" fmla="*/ 2147483647 w 617"/>
                <a:gd name="T61" fmla="*/ 2147483647 h 419"/>
                <a:gd name="T62" fmla="*/ 2147483647 w 617"/>
                <a:gd name="T63" fmla="*/ 2147483647 h 419"/>
                <a:gd name="T64" fmla="*/ 2147483647 w 617"/>
                <a:gd name="T65" fmla="*/ 2147483647 h 419"/>
                <a:gd name="T66" fmla="*/ 2147483647 w 617"/>
                <a:gd name="T67" fmla="*/ 2147483647 h 419"/>
                <a:gd name="T68" fmla="*/ 2147483647 w 617"/>
                <a:gd name="T69" fmla="*/ 2147483647 h 419"/>
                <a:gd name="T70" fmla="*/ 2147483647 w 617"/>
                <a:gd name="T71" fmla="*/ 2147483647 h 419"/>
                <a:gd name="T72" fmla="*/ 2147483647 w 617"/>
                <a:gd name="T73" fmla="*/ 2147483647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7"/>
                <a:gd name="T112" fmla="*/ 0 h 419"/>
                <a:gd name="T113" fmla="*/ 617 w 617"/>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7" h="419">
                  <a:moveTo>
                    <a:pt x="4" y="161"/>
                  </a:moveTo>
                  <a:lnTo>
                    <a:pt x="28" y="164"/>
                  </a:lnTo>
                  <a:lnTo>
                    <a:pt x="59" y="137"/>
                  </a:lnTo>
                  <a:lnTo>
                    <a:pt x="67" y="144"/>
                  </a:lnTo>
                  <a:lnTo>
                    <a:pt x="122" y="168"/>
                  </a:lnTo>
                  <a:lnTo>
                    <a:pt x="133" y="161"/>
                  </a:lnTo>
                  <a:lnTo>
                    <a:pt x="133" y="144"/>
                  </a:lnTo>
                  <a:lnTo>
                    <a:pt x="146" y="134"/>
                  </a:lnTo>
                  <a:lnTo>
                    <a:pt x="222" y="86"/>
                  </a:lnTo>
                  <a:lnTo>
                    <a:pt x="234" y="102"/>
                  </a:lnTo>
                  <a:lnTo>
                    <a:pt x="280" y="117"/>
                  </a:lnTo>
                  <a:lnTo>
                    <a:pt x="311" y="83"/>
                  </a:lnTo>
                  <a:lnTo>
                    <a:pt x="319" y="90"/>
                  </a:lnTo>
                  <a:lnTo>
                    <a:pt x="340" y="90"/>
                  </a:lnTo>
                  <a:lnTo>
                    <a:pt x="340" y="83"/>
                  </a:lnTo>
                  <a:lnTo>
                    <a:pt x="364" y="75"/>
                  </a:lnTo>
                  <a:lnTo>
                    <a:pt x="364" y="66"/>
                  </a:lnTo>
                  <a:lnTo>
                    <a:pt x="373" y="59"/>
                  </a:lnTo>
                  <a:lnTo>
                    <a:pt x="377" y="59"/>
                  </a:lnTo>
                  <a:lnTo>
                    <a:pt x="403" y="36"/>
                  </a:lnTo>
                  <a:lnTo>
                    <a:pt x="423" y="43"/>
                  </a:lnTo>
                  <a:lnTo>
                    <a:pt x="444" y="16"/>
                  </a:lnTo>
                  <a:lnTo>
                    <a:pt x="453" y="36"/>
                  </a:lnTo>
                  <a:lnTo>
                    <a:pt x="461" y="36"/>
                  </a:lnTo>
                  <a:lnTo>
                    <a:pt x="490" y="8"/>
                  </a:lnTo>
                  <a:lnTo>
                    <a:pt x="499" y="8"/>
                  </a:lnTo>
                  <a:lnTo>
                    <a:pt x="516" y="0"/>
                  </a:lnTo>
                  <a:lnTo>
                    <a:pt x="541" y="8"/>
                  </a:lnTo>
                  <a:lnTo>
                    <a:pt x="541" y="36"/>
                  </a:lnTo>
                  <a:lnTo>
                    <a:pt x="562" y="39"/>
                  </a:lnTo>
                  <a:lnTo>
                    <a:pt x="553" y="66"/>
                  </a:lnTo>
                  <a:lnTo>
                    <a:pt x="536" y="94"/>
                  </a:lnTo>
                  <a:lnTo>
                    <a:pt x="528" y="117"/>
                  </a:lnTo>
                  <a:lnTo>
                    <a:pt x="536" y="117"/>
                  </a:lnTo>
                  <a:lnTo>
                    <a:pt x="557" y="98"/>
                  </a:lnTo>
                  <a:lnTo>
                    <a:pt x="573" y="137"/>
                  </a:lnTo>
                  <a:lnTo>
                    <a:pt x="591" y="125"/>
                  </a:lnTo>
                  <a:lnTo>
                    <a:pt x="607" y="125"/>
                  </a:lnTo>
                  <a:lnTo>
                    <a:pt x="616" y="164"/>
                  </a:lnTo>
                  <a:lnTo>
                    <a:pt x="607" y="180"/>
                  </a:lnTo>
                  <a:lnTo>
                    <a:pt x="607" y="195"/>
                  </a:lnTo>
                  <a:lnTo>
                    <a:pt x="570" y="239"/>
                  </a:lnTo>
                  <a:lnTo>
                    <a:pt x="573" y="286"/>
                  </a:lnTo>
                  <a:lnTo>
                    <a:pt x="528" y="317"/>
                  </a:lnTo>
                  <a:lnTo>
                    <a:pt x="524" y="349"/>
                  </a:lnTo>
                  <a:lnTo>
                    <a:pt x="499" y="359"/>
                  </a:lnTo>
                  <a:lnTo>
                    <a:pt x="499" y="376"/>
                  </a:lnTo>
                  <a:lnTo>
                    <a:pt x="474" y="379"/>
                  </a:lnTo>
                  <a:lnTo>
                    <a:pt x="453" y="410"/>
                  </a:lnTo>
                  <a:lnTo>
                    <a:pt x="403" y="418"/>
                  </a:lnTo>
                  <a:lnTo>
                    <a:pt x="373" y="398"/>
                  </a:lnTo>
                  <a:lnTo>
                    <a:pt x="343" y="388"/>
                  </a:lnTo>
                  <a:lnTo>
                    <a:pt x="314" y="415"/>
                  </a:lnTo>
                  <a:lnTo>
                    <a:pt x="285" y="415"/>
                  </a:lnTo>
                  <a:lnTo>
                    <a:pt x="259" y="418"/>
                  </a:lnTo>
                  <a:lnTo>
                    <a:pt x="193" y="383"/>
                  </a:lnTo>
                  <a:lnTo>
                    <a:pt x="180" y="356"/>
                  </a:lnTo>
                  <a:lnTo>
                    <a:pt x="196" y="325"/>
                  </a:lnTo>
                  <a:lnTo>
                    <a:pt x="180" y="313"/>
                  </a:lnTo>
                  <a:lnTo>
                    <a:pt x="154" y="313"/>
                  </a:lnTo>
                  <a:lnTo>
                    <a:pt x="151" y="305"/>
                  </a:lnTo>
                  <a:lnTo>
                    <a:pt x="122" y="313"/>
                  </a:lnTo>
                  <a:lnTo>
                    <a:pt x="96" y="293"/>
                  </a:lnTo>
                  <a:lnTo>
                    <a:pt x="109" y="266"/>
                  </a:lnTo>
                  <a:lnTo>
                    <a:pt x="125" y="266"/>
                  </a:lnTo>
                  <a:lnTo>
                    <a:pt x="133" y="262"/>
                  </a:lnTo>
                  <a:lnTo>
                    <a:pt x="143" y="235"/>
                  </a:lnTo>
                  <a:lnTo>
                    <a:pt x="133" y="223"/>
                  </a:lnTo>
                  <a:lnTo>
                    <a:pt x="62" y="212"/>
                  </a:lnTo>
                  <a:lnTo>
                    <a:pt x="54" y="192"/>
                  </a:lnTo>
                  <a:lnTo>
                    <a:pt x="33" y="192"/>
                  </a:lnTo>
                  <a:lnTo>
                    <a:pt x="12" y="192"/>
                  </a:lnTo>
                  <a:lnTo>
                    <a:pt x="0" y="173"/>
                  </a:lnTo>
                  <a:lnTo>
                    <a:pt x="4" y="16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60" name="Freeform 12">
              <a:extLst>
                <a:ext uri="{FF2B5EF4-FFF2-40B4-BE49-F238E27FC236}">
                  <a16:creationId xmlns:a16="http://schemas.microsoft.com/office/drawing/2014/main" id="{BD695ADC-75CF-4CBB-9286-C7C0C4332248}"/>
                </a:ext>
              </a:extLst>
            </p:cNvPr>
            <p:cNvSpPr>
              <a:spLocks/>
            </p:cNvSpPr>
            <p:nvPr/>
          </p:nvSpPr>
          <p:spPr bwMode="auto">
            <a:xfrm>
              <a:off x="2388874" y="3344571"/>
              <a:ext cx="1086574" cy="1060197"/>
            </a:xfrm>
            <a:custGeom>
              <a:avLst/>
              <a:gdLst>
                <a:gd name="T0" fmla="*/ 2147483647 w 710"/>
                <a:gd name="T1" fmla="*/ 2147483647 h 684"/>
                <a:gd name="T2" fmla="*/ 2147483647 w 710"/>
                <a:gd name="T3" fmla="*/ 2147483647 h 684"/>
                <a:gd name="T4" fmla="*/ 2147483647 w 710"/>
                <a:gd name="T5" fmla="*/ 2147483647 h 684"/>
                <a:gd name="T6" fmla="*/ 2147483647 w 710"/>
                <a:gd name="T7" fmla="*/ 2147483647 h 684"/>
                <a:gd name="T8" fmla="*/ 2147483647 w 710"/>
                <a:gd name="T9" fmla="*/ 2147483647 h 684"/>
                <a:gd name="T10" fmla="*/ 2147483647 w 710"/>
                <a:gd name="T11" fmla="*/ 2147483647 h 684"/>
                <a:gd name="T12" fmla="*/ 2147483647 w 710"/>
                <a:gd name="T13" fmla="*/ 2147483647 h 684"/>
                <a:gd name="T14" fmla="*/ 2147483647 w 710"/>
                <a:gd name="T15" fmla="*/ 2147483647 h 684"/>
                <a:gd name="T16" fmla="*/ 2147483647 w 710"/>
                <a:gd name="T17" fmla="*/ 2147483647 h 684"/>
                <a:gd name="T18" fmla="*/ 2147483647 w 710"/>
                <a:gd name="T19" fmla="*/ 2147483647 h 684"/>
                <a:gd name="T20" fmla="*/ 2147483647 w 710"/>
                <a:gd name="T21" fmla="*/ 2147483647 h 684"/>
                <a:gd name="T22" fmla="*/ 2147483647 w 710"/>
                <a:gd name="T23" fmla="*/ 2147483647 h 684"/>
                <a:gd name="T24" fmla="*/ 2147483647 w 710"/>
                <a:gd name="T25" fmla="*/ 2147483647 h 684"/>
                <a:gd name="T26" fmla="*/ 2147483647 w 710"/>
                <a:gd name="T27" fmla="*/ 2147483647 h 684"/>
                <a:gd name="T28" fmla="*/ 2147483647 w 710"/>
                <a:gd name="T29" fmla="*/ 0 h 684"/>
                <a:gd name="T30" fmla="*/ 2147483647 w 710"/>
                <a:gd name="T31" fmla="*/ 2147483647 h 684"/>
                <a:gd name="T32" fmla="*/ 2147483647 w 710"/>
                <a:gd name="T33" fmla="*/ 2147483647 h 684"/>
                <a:gd name="T34" fmla="*/ 2147483647 w 710"/>
                <a:gd name="T35" fmla="*/ 2147483647 h 684"/>
                <a:gd name="T36" fmla="*/ 2147483647 w 710"/>
                <a:gd name="T37" fmla="*/ 2147483647 h 684"/>
                <a:gd name="T38" fmla="*/ 2147483647 w 710"/>
                <a:gd name="T39" fmla="*/ 2147483647 h 684"/>
                <a:gd name="T40" fmla="*/ 2147483647 w 710"/>
                <a:gd name="T41" fmla="*/ 2147483647 h 684"/>
                <a:gd name="T42" fmla="*/ 2147483647 w 710"/>
                <a:gd name="T43" fmla="*/ 2147483647 h 684"/>
                <a:gd name="T44" fmla="*/ 0 w 710"/>
                <a:gd name="T45" fmla="*/ 2147483647 h 684"/>
                <a:gd name="T46" fmla="*/ 0 w 710"/>
                <a:gd name="T47" fmla="*/ 2147483647 h 684"/>
                <a:gd name="T48" fmla="*/ 2147483647 w 710"/>
                <a:gd name="T49" fmla="*/ 2147483647 h 684"/>
                <a:gd name="T50" fmla="*/ 2147483647 w 710"/>
                <a:gd name="T51" fmla="*/ 2147483647 h 684"/>
                <a:gd name="T52" fmla="*/ 2147483647 w 710"/>
                <a:gd name="T53" fmla="*/ 2147483647 h 684"/>
                <a:gd name="T54" fmla="*/ 2147483647 w 710"/>
                <a:gd name="T55" fmla="*/ 2147483647 h 684"/>
                <a:gd name="T56" fmla="*/ 2147483647 w 710"/>
                <a:gd name="T57" fmla="*/ 2147483647 h 684"/>
                <a:gd name="T58" fmla="*/ 2147483647 w 710"/>
                <a:gd name="T59" fmla="*/ 2147483647 h 684"/>
                <a:gd name="T60" fmla="*/ 2147483647 w 710"/>
                <a:gd name="T61" fmla="*/ 2147483647 h 684"/>
                <a:gd name="T62" fmla="*/ 2147483647 w 710"/>
                <a:gd name="T63" fmla="*/ 2147483647 h 684"/>
                <a:gd name="T64" fmla="*/ 2147483647 w 710"/>
                <a:gd name="T65" fmla="*/ 2147483647 h 684"/>
                <a:gd name="T66" fmla="*/ 2147483647 w 710"/>
                <a:gd name="T67" fmla="*/ 2147483647 h 684"/>
                <a:gd name="T68" fmla="*/ 2147483647 w 710"/>
                <a:gd name="T69" fmla="*/ 2147483647 h 684"/>
                <a:gd name="T70" fmla="*/ 2147483647 w 710"/>
                <a:gd name="T71" fmla="*/ 2147483647 h 684"/>
                <a:gd name="T72" fmla="*/ 2147483647 w 710"/>
                <a:gd name="T73" fmla="*/ 2147483647 h 684"/>
                <a:gd name="T74" fmla="*/ 2147483647 w 710"/>
                <a:gd name="T75" fmla="*/ 2147483647 h 684"/>
                <a:gd name="T76" fmla="*/ 2147483647 w 710"/>
                <a:gd name="T77" fmla="*/ 2147483647 h 684"/>
                <a:gd name="T78" fmla="*/ 2147483647 w 710"/>
                <a:gd name="T79" fmla="*/ 2147483647 h 684"/>
                <a:gd name="T80" fmla="*/ 2147483647 w 710"/>
                <a:gd name="T81" fmla="*/ 2147483647 h 684"/>
                <a:gd name="T82" fmla="*/ 2147483647 w 710"/>
                <a:gd name="T83" fmla="*/ 2147483647 h 684"/>
                <a:gd name="T84" fmla="*/ 2147483647 w 710"/>
                <a:gd name="T85" fmla="*/ 2147483647 h 684"/>
                <a:gd name="T86" fmla="*/ 2147483647 w 710"/>
                <a:gd name="T87" fmla="*/ 2147483647 h 684"/>
                <a:gd name="T88" fmla="*/ 2147483647 w 710"/>
                <a:gd name="T89" fmla="*/ 2147483647 h 684"/>
                <a:gd name="T90" fmla="*/ 2147483647 w 710"/>
                <a:gd name="T91" fmla="*/ 2147483647 h 684"/>
                <a:gd name="T92" fmla="*/ 2147483647 w 710"/>
                <a:gd name="T93" fmla="*/ 2147483647 h 684"/>
                <a:gd name="T94" fmla="*/ 2147483647 w 710"/>
                <a:gd name="T95" fmla="*/ 2147483647 h 684"/>
                <a:gd name="T96" fmla="*/ 2147483647 w 710"/>
                <a:gd name="T97" fmla="*/ 2147483647 h 684"/>
                <a:gd name="T98" fmla="*/ 2147483647 w 710"/>
                <a:gd name="T99" fmla="*/ 2147483647 h 684"/>
                <a:gd name="T100" fmla="*/ 2147483647 w 710"/>
                <a:gd name="T101" fmla="*/ 2147483647 h 684"/>
                <a:gd name="T102" fmla="*/ 2147483647 w 710"/>
                <a:gd name="T103" fmla="*/ 2147483647 h 684"/>
                <a:gd name="T104" fmla="*/ 2147483647 w 710"/>
                <a:gd name="T105" fmla="*/ 2147483647 h 684"/>
                <a:gd name="T106" fmla="*/ 2147483647 w 710"/>
                <a:gd name="T107" fmla="*/ 2147483647 h 684"/>
                <a:gd name="T108" fmla="*/ 2147483647 w 710"/>
                <a:gd name="T109" fmla="*/ 2147483647 h 684"/>
                <a:gd name="T110" fmla="*/ 2147483647 w 710"/>
                <a:gd name="T111" fmla="*/ 2147483647 h 684"/>
                <a:gd name="T112" fmla="*/ 2147483647 w 710"/>
                <a:gd name="T113" fmla="*/ 2147483647 h 684"/>
                <a:gd name="T114" fmla="*/ 2147483647 w 710"/>
                <a:gd name="T115" fmla="*/ 2147483647 h 684"/>
                <a:gd name="T116" fmla="*/ 2147483647 w 710"/>
                <a:gd name="T117" fmla="*/ 2147483647 h 6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0"/>
                <a:gd name="T178" fmla="*/ 0 h 684"/>
                <a:gd name="T179" fmla="*/ 710 w 710"/>
                <a:gd name="T180" fmla="*/ 684 h 68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0" h="684">
                  <a:moveTo>
                    <a:pt x="625" y="125"/>
                  </a:moveTo>
                  <a:lnTo>
                    <a:pt x="620" y="108"/>
                  </a:lnTo>
                  <a:lnTo>
                    <a:pt x="599" y="101"/>
                  </a:lnTo>
                  <a:lnTo>
                    <a:pt x="570" y="117"/>
                  </a:lnTo>
                  <a:lnTo>
                    <a:pt x="550" y="108"/>
                  </a:lnTo>
                  <a:lnTo>
                    <a:pt x="550" y="86"/>
                  </a:lnTo>
                  <a:lnTo>
                    <a:pt x="536" y="74"/>
                  </a:lnTo>
                  <a:lnTo>
                    <a:pt x="536" y="62"/>
                  </a:lnTo>
                  <a:lnTo>
                    <a:pt x="511" y="54"/>
                  </a:lnTo>
                  <a:lnTo>
                    <a:pt x="503" y="62"/>
                  </a:lnTo>
                  <a:lnTo>
                    <a:pt x="507" y="81"/>
                  </a:lnTo>
                  <a:lnTo>
                    <a:pt x="481" y="89"/>
                  </a:lnTo>
                  <a:lnTo>
                    <a:pt x="478" y="105"/>
                  </a:lnTo>
                  <a:lnTo>
                    <a:pt x="481" y="120"/>
                  </a:lnTo>
                  <a:lnTo>
                    <a:pt x="432" y="176"/>
                  </a:lnTo>
                  <a:lnTo>
                    <a:pt x="440" y="237"/>
                  </a:lnTo>
                  <a:lnTo>
                    <a:pt x="419" y="257"/>
                  </a:lnTo>
                  <a:lnTo>
                    <a:pt x="405" y="245"/>
                  </a:lnTo>
                  <a:lnTo>
                    <a:pt x="356" y="273"/>
                  </a:lnTo>
                  <a:lnTo>
                    <a:pt x="339" y="261"/>
                  </a:lnTo>
                  <a:lnTo>
                    <a:pt x="267" y="137"/>
                  </a:lnTo>
                  <a:lnTo>
                    <a:pt x="239" y="117"/>
                  </a:lnTo>
                  <a:lnTo>
                    <a:pt x="217" y="113"/>
                  </a:lnTo>
                  <a:lnTo>
                    <a:pt x="209" y="98"/>
                  </a:lnTo>
                  <a:lnTo>
                    <a:pt x="221" y="78"/>
                  </a:lnTo>
                  <a:lnTo>
                    <a:pt x="201" y="62"/>
                  </a:lnTo>
                  <a:lnTo>
                    <a:pt x="176" y="81"/>
                  </a:lnTo>
                  <a:lnTo>
                    <a:pt x="150" y="86"/>
                  </a:lnTo>
                  <a:lnTo>
                    <a:pt x="133" y="15"/>
                  </a:lnTo>
                  <a:lnTo>
                    <a:pt x="130" y="0"/>
                  </a:lnTo>
                  <a:lnTo>
                    <a:pt x="109" y="27"/>
                  </a:lnTo>
                  <a:lnTo>
                    <a:pt x="96" y="35"/>
                  </a:lnTo>
                  <a:lnTo>
                    <a:pt x="100" y="78"/>
                  </a:lnTo>
                  <a:lnTo>
                    <a:pt x="91" y="86"/>
                  </a:lnTo>
                  <a:lnTo>
                    <a:pt x="78" y="86"/>
                  </a:lnTo>
                  <a:lnTo>
                    <a:pt x="70" y="78"/>
                  </a:lnTo>
                  <a:lnTo>
                    <a:pt x="58" y="89"/>
                  </a:lnTo>
                  <a:lnTo>
                    <a:pt x="70" y="140"/>
                  </a:lnTo>
                  <a:lnTo>
                    <a:pt x="83" y="140"/>
                  </a:lnTo>
                  <a:lnTo>
                    <a:pt x="96" y="147"/>
                  </a:lnTo>
                  <a:lnTo>
                    <a:pt x="100" y="176"/>
                  </a:lnTo>
                  <a:lnTo>
                    <a:pt x="96" y="281"/>
                  </a:lnTo>
                  <a:lnTo>
                    <a:pt x="20" y="343"/>
                  </a:lnTo>
                  <a:lnTo>
                    <a:pt x="16" y="366"/>
                  </a:lnTo>
                  <a:lnTo>
                    <a:pt x="0" y="378"/>
                  </a:lnTo>
                  <a:lnTo>
                    <a:pt x="0" y="390"/>
                  </a:lnTo>
                  <a:lnTo>
                    <a:pt x="12" y="421"/>
                  </a:lnTo>
                  <a:lnTo>
                    <a:pt x="0" y="444"/>
                  </a:lnTo>
                  <a:lnTo>
                    <a:pt x="8" y="449"/>
                  </a:lnTo>
                  <a:lnTo>
                    <a:pt x="46" y="437"/>
                  </a:lnTo>
                  <a:lnTo>
                    <a:pt x="100" y="437"/>
                  </a:lnTo>
                  <a:lnTo>
                    <a:pt x="91" y="456"/>
                  </a:lnTo>
                  <a:lnTo>
                    <a:pt x="105" y="476"/>
                  </a:lnTo>
                  <a:lnTo>
                    <a:pt x="109" y="503"/>
                  </a:lnTo>
                  <a:lnTo>
                    <a:pt x="113" y="511"/>
                  </a:lnTo>
                  <a:lnTo>
                    <a:pt x="146" y="515"/>
                  </a:lnTo>
                  <a:lnTo>
                    <a:pt x="158" y="523"/>
                  </a:lnTo>
                  <a:lnTo>
                    <a:pt x="141" y="542"/>
                  </a:lnTo>
                  <a:lnTo>
                    <a:pt x="141" y="566"/>
                  </a:lnTo>
                  <a:lnTo>
                    <a:pt x="130" y="589"/>
                  </a:lnTo>
                  <a:lnTo>
                    <a:pt x="138" y="601"/>
                  </a:lnTo>
                  <a:lnTo>
                    <a:pt x="158" y="601"/>
                  </a:lnTo>
                  <a:lnTo>
                    <a:pt x="193" y="613"/>
                  </a:lnTo>
                  <a:lnTo>
                    <a:pt x="188" y="624"/>
                  </a:lnTo>
                  <a:lnTo>
                    <a:pt x="209" y="655"/>
                  </a:lnTo>
                  <a:lnTo>
                    <a:pt x="243" y="655"/>
                  </a:lnTo>
                  <a:lnTo>
                    <a:pt x="280" y="635"/>
                  </a:lnTo>
                  <a:lnTo>
                    <a:pt x="293" y="640"/>
                  </a:lnTo>
                  <a:lnTo>
                    <a:pt x="293" y="655"/>
                  </a:lnTo>
                  <a:lnTo>
                    <a:pt x="301" y="671"/>
                  </a:lnTo>
                  <a:lnTo>
                    <a:pt x="309" y="683"/>
                  </a:lnTo>
                  <a:lnTo>
                    <a:pt x="330" y="679"/>
                  </a:lnTo>
                  <a:lnTo>
                    <a:pt x="339" y="683"/>
                  </a:lnTo>
                  <a:lnTo>
                    <a:pt x="347" y="674"/>
                  </a:lnTo>
                  <a:lnTo>
                    <a:pt x="347" y="647"/>
                  </a:lnTo>
                  <a:lnTo>
                    <a:pt x="335" y="593"/>
                  </a:lnTo>
                  <a:lnTo>
                    <a:pt x="343" y="577"/>
                  </a:lnTo>
                  <a:lnTo>
                    <a:pt x="377" y="577"/>
                  </a:lnTo>
                  <a:lnTo>
                    <a:pt x="385" y="577"/>
                  </a:lnTo>
                  <a:lnTo>
                    <a:pt x="405" y="554"/>
                  </a:lnTo>
                  <a:lnTo>
                    <a:pt x="452" y="569"/>
                  </a:lnTo>
                  <a:lnTo>
                    <a:pt x="473" y="554"/>
                  </a:lnTo>
                  <a:lnTo>
                    <a:pt x="481" y="562"/>
                  </a:lnTo>
                  <a:lnTo>
                    <a:pt x="503" y="550"/>
                  </a:lnTo>
                  <a:lnTo>
                    <a:pt x="523" y="569"/>
                  </a:lnTo>
                  <a:lnTo>
                    <a:pt x="528" y="569"/>
                  </a:lnTo>
                  <a:lnTo>
                    <a:pt x="536" y="557"/>
                  </a:lnTo>
                  <a:lnTo>
                    <a:pt x="553" y="542"/>
                  </a:lnTo>
                  <a:lnTo>
                    <a:pt x="562" y="550"/>
                  </a:lnTo>
                  <a:lnTo>
                    <a:pt x="583" y="546"/>
                  </a:lnTo>
                  <a:lnTo>
                    <a:pt x="603" y="530"/>
                  </a:lnTo>
                  <a:lnTo>
                    <a:pt x="625" y="503"/>
                  </a:lnTo>
                  <a:lnTo>
                    <a:pt x="649" y="499"/>
                  </a:lnTo>
                  <a:lnTo>
                    <a:pt x="662" y="511"/>
                  </a:lnTo>
                  <a:lnTo>
                    <a:pt x="674" y="484"/>
                  </a:lnTo>
                  <a:lnTo>
                    <a:pt x="691" y="484"/>
                  </a:lnTo>
                  <a:lnTo>
                    <a:pt x="699" y="479"/>
                  </a:lnTo>
                  <a:lnTo>
                    <a:pt x="709" y="452"/>
                  </a:lnTo>
                  <a:lnTo>
                    <a:pt x="699" y="440"/>
                  </a:lnTo>
                  <a:lnTo>
                    <a:pt x="628" y="429"/>
                  </a:lnTo>
                  <a:lnTo>
                    <a:pt x="620" y="410"/>
                  </a:lnTo>
                  <a:lnTo>
                    <a:pt x="599" y="410"/>
                  </a:lnTo>
                  <a:lnTo>
                    <a:pt x="578" y="410"/>
                  </a:lnTo>
                  <a:lnTo>
                    <a:pt x="566" y="390"/>
                  </a:lnTo>
                  <a:lnTo>
                    <a:pt x="570" y="378"/>
                  </a:lnTo>
                  <a:lnTo>
                    <a:pt x="578" y="335"/>
                  </a:lnTo>
                  <a:lnTo>
                    <a:pt x="550" y="308"/>
                  </a:lnTo>
                  <a:lnTo>
                    <a:pt x="570" y="230"/>
                  </a:lnTo>
                  <a:lnTo>
                    <a:pt x="558" y="218"/>
                  </a:lnTo>
                  <a:lnTo>
                    <a:pt x="511" y="234"/>
                  </a:lnTo>
                  <a:lnTo>
                    <a:pt x="503" y="215"/>
                  </a:lnTo>
                  <a:lnTo>
                    <a:pt x="503" y="198"/>
                  </a:lnTo>
                  <a:lnTo>
                    <a:pt x="490" y="186"/>
                  </a:lnTo>
                  <a:lnTo>
                    <a:pt x="515" y="159"/>
                  </a:lnTo>
                  <a:lnTo>
                    <a:pt x="536" y="167"/>
                  </a:lnTo>
                  <a:lnTo>
                    <a:pt x="550" y="156"/>
                  </a:lnTo>
                  <a:lnTo>
                    <a:pt x="591" y="164"/>
                  </a:lnTo>
                  <a:lnTo>
                    <a:pt x="612" y="156"/>
                  </a:lnTo>
                  <a:lnTo>
                    <a:pt x="625" y="12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61" name="Freeform 13">
              <a:extLst>
                <a:ext uri="{FF2B5EF4-FFF2-40B4-BE49-F238E27FC236}">
                  <a16:creationId xmlns:a16="http://schemas.microsoft.com/office/drawing/2014/main" id="{0EC9703A-EC8E-4AEB-A280-97BFA6268002}"/>
                </a:ext>
              </a:extLst>
            </p:cNvPr>
            <p:cNvSpPr>
              <a:spLocks/>
            </p:cNvSpPr>
            <p:nvPr/>
          </p:nvSpPr>
          <p:spPr bwMode="auto">
            <a:xfrm>
              <a:off x="4657197" y="3333206"/>
              <a:ext cx="513941" cy="613712"/>
            </a:xfrm>
            <a:custGeom>
              <a:avLst/>
              <a:gdLst>
                <a:gd name="T0" fmla="*/ 0 w 336"/>
                <a:gd name="T1" fmla="*/ 2147483647 h 396"/>
                <a:gd name="T2" fmla="*/ 2147483647 w 336"/>
                <a:gd name="T3" fmla="*/ 2147483647 h 396"/>
                <a:gd name="T4" fmla="*/ 2147483647 w 336"/>
                <a:gd name="T5" fmla="*/ 2147483647 h 396"/>
                <a:gd name="T6" fmla="*/ 2147483647 w 336"/>
                <a:gd name="T7" fmla="*/ 2147483647 h 396"/>
                <a:gd name="T8" fmla="*/ 2147483647 w 336"/>
                <a:gd name="T9" fmla="*/ 2147483647 h 396"/>
                <a:gd name="T10" fmla="*/ 2147483647 w 336"/>
                <a:gd name="T11" fmla="*/ 2147483647 h 396"/>
                <a:gd name="T12" fmla="*/ 2147483647 w 336"/>
                <a:gd name="T13" fmla="*/ 2147483647 h 396"/>
                <a:gd name="T14" fmla="*/ 2147483647 w 336"/>
                <a:gd name="T15" fmla="*/ 2147483647 h 396"/>
                <a:gd name="T16" fmla="*/ 2147483647 w 336"/>
                <a:gd name="T17" fmla="*/ 2147483647 h 396"/>
                <a:gd name="T18" fmla="*/ 2147483647 w 336"/>
                <a:gd name="T19" fmla="*/ 2147483647 h 396"/>
                <a:gd name="T20" fmla="*/ 2147483647 w 336"/>
                <a:gd name="T21" fmla="*/ 2147483647 h 396"/>
                <a:gd name="T22" fmla="*/ 2147483647 w 336"/>
                <a:gd name="T23" fmla="*/ 2147483647 h 396"/>
                <a:gd name="T24" fmla="*/ 2147483647 w 336"/>
                <a:gd name="T25" fmla="*/ 0 h 396"/>
                <a:gd name="T26" fmla="*/ 2147483647 w 336"/>
                <a:gd name="T27" fmla="*/ 2147483647 h 396"/>
                <a:gd name="T28" fmla="*/ 2147483647 w 336"/>
                <a:gd name="T29" fmla="*/ 2147483647 h 396"/>
                <a:gd name="T30" fmla="*/ 2147483647 w 336"/>
                <a:gd name="T31" fmla="*/ 2147483647 h 396"/>
                <a:gd name="T32" fmla="*/ 2147483647 w 336"/>
                <a:gd name="T33" fmla="*/ 2147483647 h 396"/>
                <a:gd name="T34" fmla="*/ 2147483647 w 336"/>
                <a:gd name="T35" fmla="*/ 2147483647 h 396"/>
                <a:gd name="T36" fmla="*/ 2147483647 w 336"/>
                <a:gd name="T37" fmla="*/ 2147483647 h 396"/>
                <a:gd name="T38" fmla="*/ 2147483647 w 336"/>
                <a:gd name="T39" fmla="*/ 2147483647 h 396"/>
                <a:gd name="T40" fmla="*/ 2147483647 w 336"/>
                <a:gd name="T41" fmla="*/ 2147483647 h 396"/>
                <a:gd name="T42" fmla="*/ 2147483647 w 336"/>
                <a:gd name="T43" fmla="*/ 2147483647 h 396"/>
                <a:gd name="T44" fmla="*/ 2147483647 w 336"/>
                <a:gd name="T45" fmla="*/ 2147483647 h 396"/>
                <a:gd name="T46" fmla="*/ 2147483647 w 336"/>
                <a:gd name="T47" fmla="*/ 2147483647 h 396"/>
                <a:gd name="T48" fmla="*/ 2147483647 w 336"/>
                <a:gd name="T49" fmla="*/ 2147483647 h 396"/>
                <a:gd name="T50" fmla="*/ 2147483647 w 336"/>
                <a:gd name="T51" fmla="*/ 2147483647 h 396"/>
                <a:gd name="T52" fmla="*/ 2147483647 w 336"/>
                <a:gd name="T53" fmla="*/ 2147483647 h 396"/>
                <a:gd name="T54" fmla="*/ 2147483647 w 336"/>
                <a:gd name="T55" fmla="*/ 2147483647 h 396"/>
                <a:gd name="T56" fmla="*/ 2147483647 w 336"/>
                <a:gd name="T57" fmla="*/ 2147483647 h 396"/>
                <a:gd name="T58" fmla="*/ 2147483647 w 336"/>
                <a:gd name="T59" fmla="*/ 2147483647 h 396"/>
                <a:gd name="T60" fmla="*/ 2147483647 w 336"/>
                <a:gd name="T61" fmla="*/ 2147483647 h 396"/>
                <a:gd name="T62" fmla="*/ 2147483647 w 336"/>
                <a:gd name="T63" fmla="*/ 2147483647 h 396"/>
                <a:gd name="T64" fmla="*/ 2147483647 w 336"/>
                <a:gd name="T65" fmla="*/ 2147483647 h 396"/>
                <a:gd name="T66" fmla="*/ 2147483647 w 336"/>
                <a:gd name="T67" fmla="*/ 2147483647 h 396"/>
                <a:gd name="T68" fmla="*/ 2147483647 w 336"/>
                <a:gd name="T69" fmla="*/ 2147483647 h 396"/>
                <a:gd name="T70" fmla="*/ 2147483647 w 336"/>
                <a:gd name="T71" fmla="*/ 2147483647 h 396"/>
                <a:gd name="T72" fmla="*/ 2147483647 w 336"/>
                <a:gd name="T73" fmla="*/ 2147483647 h 396"/>
                <a:gd name="T74" fmla="*/ 2147483647 w 336"/>
                <a:gd name="T75" fmla="*/ 2147483647 h 396"/>
                <a:gd name="T76" fmla="*/ 2147483647 w 336"/>
                <a:gd name="T77" fmla="*/ 2147483647 h 396"/>
                <a:gd name="T78" fmla="*/ 2147483647 w 336"/>
                <a:gd name="T79" fmla="*/ 2147483647 h 396"/>
                <a:gd name="T80" fmla="*/ 2147483647 w 336"/>
                <a:gd name="T81" fmla="*/ 2147483647 h 396"/>
                <a:gd name="T82" fmla="*/ 2147483647 w 336"/>
                <a:gd name="T83" fmla="*/ 2147483647 h 396"/>
                <a:gd name="T84" fmla="*/ 2147483647 w 336"/>
                <a:gd name="T85" fmla="*/ 2147483647 h 396"/>
                <a:gd name="T86" fmla="*/ 2147483647 w 336"/>
                <a:gd name="T87" fmla="*/ 2147483647 h 396"/>
                <a:gd name="T88" fmla="*/ 2147483647 w 336"/>
                <a:gd name="T89" fmla="*/ 2147483647 h 396"/>
                <a:gd name="T90" fmla="*/ 2147483647 w 336"/>
                <a:gd name="T91" fmla="*/ 2147483647 h 396"/>
                <a:gd name="T92" fmla="*/ 2147483647 w 336"/>
                <a:gd name="T93" fmla="*/ 2147483647 h 396"/>
                <a:gd name="T94" fmla="*/ 2147483647 w 336"/>
                <a:gd name="T95" fmla="*/ 2147483647 h 396"/>
                <a:gd name="T96" fmla="*/ 0 w 336"/>
                <a:gd name="T97" fmla="*/ 2147483647 h 3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36"/>
                <a:gd name="T148" fmla="*/ 0 h 396"/>
                <a:gd name="T149" fmla="*/ 336 w 336"/>
                <a:gd name="T150" fmla="*/ 396 h 3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62" name="Freeform 14">
              <a:extLst>
                <a:ext uri="{FF2B5EF4-FFF2-40B4-BE49-F238E27FC236}">
                  <a16:creationId xmlns:a16="http://schemas.microsoft.com/office/drawing/2014/main" id="{22CE7FC6-DE60-4776-B3A5-FD5909EEBFA7}"/>
                </a:ext>
              </a:extLst>
            </p:cNvPr>
            <p:cNvSpPr>
              <a:spLocks/>
            </p:cNvSpPr>
            <p:nvPr/>
          </p:nvSpPr>
          <p:spPr bwMode="auto">
            <a:xfrm>
              <a:off x="4657197" y="3333206"/>
              <a:ext cx="513941" cy="613712"/>
            </a:xfrm>
            <a:custGeom>
              <a:avLst/>
              <a:gdLst>
                <a:gd name="T0" fmla="*/ 0 w 336"/>
                <a:gd name="T1" fmla="*/ 2147483647 h 396"/>
                <a:gd name="T2" fmla="*/ 2147483647 w 336"/>
                <a:gd name="T3" fmla="*/ 2147483647 h 396"/>
                <a:gd name="T4" fmla="*/ 2147483647 w 336"/>
                <a:gd name="T5" fmla="*/ 2147483647 h 396"/>
                <a:gd name="T6" fmla="*/ 2147483647 w 336"/>
                <a:gd name="T7" fmla="*/ 2147483647 h 396"/>
                <a:gd name="T8" fmla="*/ 2147483647 w 336"/>
                <a:gd name="T9" fmla="*/ 2147483647 h 396"/>
                <a:gd name="T10" fmla="*/ 2147483647 w 336"/>
                <a:gd name="T11" fmla="*/ 2147483647 h 396"/>
                <a:gd name="T12" fmla="*/ 2147483647 w 336"/>
                <a:gd name="T13" fmla="*/ 2147483647 h 396"/>
                <a:gd name="T14" fmla="*/ 2147483647 w 336"/>
                <a:gd name="T15" fmla="*/ 2147483647 h 396"/>
                <a:gd name="T16" fmla="*/ 2147483647 w 336"/>
                <a:gd name="T17" fmla="*/ 2147483647 h 396"/>
                <a:gd name="T18" fmla="*/ 2147483647 w 336"/>
                <a:gd name="T19" fmla="*/ 2147483647 h 396"/>
                <a:gd name="T20" fmla="*/ 2147483647 w 336"/>
                <a:gd name="T21" fmla="*/ 2147483647 h 396"/>
                <a:gd name="T22" fmla="*/ 2147483647 w 336"/>
                <a:gd name="T23" fmla="*/ 2147483647 h 396"/>
                <a:gd name="T24" fmla="*/ 2147483647 w 336"/>
                <a:gd name="T25" fmla="*/ 0 h 396"/>
                <a:gd name="T26" fmla="*/ 2147483647 w 336"/>
                <a:gd name="T27" fmla="*/ 2147483647 h 396"/>
                <a:gd name="T28" fmla="*/ 2147483647 w 336"/>
                <a:gd name="T29" fmla="*/ 2147483647 h 396"/>
                <a:gd name="T30" fmla="*/ 2147483647 w 336"/>
                <a:gd name="T31" fmla="*/ 2147483647 h 396"/>
                <a:gd name="T32" fmla="*/ 2147483647 w 336"/>
                <a:gd name="T33" fmla="*/ 2147483647 h 396"/>
                <a:gd name="T34" fmla="*/ 2147483647 w 336"/>
                <a:gd name="T35" fmla="*/ 2147483647 h 396"/>
                <a:gd name="T36" fmla="*/ 2147483647 w 336"/>
                <a:gd name="T37" fmla="*/ 2147483647 h 396"/>
                <a:gd name="T38" fmla="*/ 2147483647 w 336"/>
                <a:gd name="T39" fmla="*/ 2147483647 h 396"/>
                <a:gd name="T40" fmla="*/ 2147483647 w 336"/>
                <a:gd name="T41" fmla="*/ 2147483647 h 396"/>
                <a:gd name="T42" fmla="*/ 2147483647 w 336"/>
                <a:gd name="T43" fmla="*/ 2147483647 h 396"/>
                <a:gd name="T44" fmla="*/ 2147483647 w 336"/>
                <a:gd name="T45" fmla="*/ 2147483647 h 396"/>
                <a:gd name="T46" fmla="*/ 2147483647 w 336"/>
                <a:gd name="T47" fmla="*/ 2147483647 h 396"/>
                <a:gd name="T48" fmla="*/ 2147483647 w 336"/>
                <a:gd name="T49" fmla="*/ 2147483647 h 396"/>
                <a:gd name="T50" fmla="*/ 2147483647 w 336"/>
                <a:gd name="T51" fmla="*/ 2147483647 h 396"/>
                <a:gd name="T52" fmla="*/ 2147483647 w 336"/>
                <a:gd name="T53" fmla="*/ 2147483647 h 396"/>
                <a:gd name="T54" fmla="*/ 2147483647 w 336"/>
                <a:gd name="T55" fmla="*/ 2147483647 h 396"/>
                <a:gd name="T56" fmla="*/ 2147483647 w 336"/>
                <a:gd name="T57" fmla="*/ 2147483647 h 396"/>
                <a:gd name="T58" fmla="*/ 2147483647 w 336"/>
                <a:gd name="T59" fmla="*/ 2147483647 h 396"/>
                <a:gd name="T60" fmla="*/ 2147483647 w 336"/>
                <a:gd name="T61" fmla="*/ 2147483647 h 396"/>
                <a:gd name="T62" fmla="*/ 2147483647 w 336"/>
                <a:gd name="T63" fmla="*/ 2147483647 h 396"/>
                <a:gd name="T64" fmla="*/ 2147483647 w 336"/>
                <a:gd name="T65" fmla="*/ 2147483647 h 396"/>
                <a:gd name="T66" fmla="*/ 2147483647 w 336"/>
                <a:gd name="T67" fmla="*/ 2147483647 h 396"/>
                <a:gd name="T68" fmla="*/ 2147483647 w 336"/>
                <a:gd name="T69" fmla="*/ 2147483647 h 396"/>
                <a:gd name="T70" fmla="*/ 2147483647 w 336"/>
                <a:gd name="T71" fmla="*/ 2147483647 h 396"/>
                <a:gd name="T72" fmla="*/ 2147483647 w 336"/>
                <a:gd name="T73" fmla="*/ 2147483647 h 396"/>
                <a:gd name="T74" fmla="*/ 2147483647 w 336"/>
                <a:gd name="T75" fmla="*/ 2147483647 h 396"/>
                <a:gd name="T76" fmla="*/ 2147483647 w 336"/>
                <a:gd name="T77" fmla="*/ 2147483647 h 396"/>
                <a:gd name="T78" fmla="*/ 2147483647 w 336"/>
                <a:gd name="T79" fmla="*/ 2147483647 h 396"/>
                <a:gd name="T80" fmla="*/ 2147483647 w 336"/>
                <a:gd name="T81" fmla="*/ 2147483647 h 396"/>
                <a:gd name="T82" fmla="*/ 2147483647 w 336"/>
                <a:gd name="T83" fmla="*/ 2147483647 h 396"/>
                <a:gd name="T84" fmla="*/ 2147483647 w 336"/>
                <a:gd name="T85" fmla="*/ 2147483647 h 396"/>
                <a:gd name="T86" fmla="*/ 2147483647 w 336"/>
                <a:gd name="T87" fmla="*/ 2147483647 h 396"/>
                <a:gd name="T88" fmla="*/ 2147483647 w 336"/>
                <a:gd name="T89" fmla="*/ 2147483647 h 396"/>
                <a:gd name="T90" fmla="*/ 2147483647 w 336"/>
                <a:gd name="T91" fmla="*/ 2147483647 h 396"/>
                <a:gd name="T92" fmla="*/ 2147483647 w 336"/>
                <a:gd name="T93" fmla="*/ 2147483647 h 396"/>
                <a:gd name="T94" fmla="*/ 2147483647 w 336"/>
                <a:gd name="T95" fmla="*/ 2147483647 h 396"/>
                <a:gd name="T96" fmla="*/ 0 w 336"/>
                <a:gd name="T97" fmla="*/ 2147483647 h 3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36"/>
                <a:gd name="T148" fmla="*/ 0 h 396"/>
                <a:gd name="T149" fmla="*/ 336 w 336"/>
                <a:gd name="T150" fmla="*/ 396 h 39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63" name="Freeform 15">
              <a:extLst>
                <a:ext uri="{FF2B5EF4-FFF2-40B4-BE49-F238E27FC236}">
                  <a16:creationId xmlns:a16="http://schemas.microsoft.com/office/drawing/2014/main" id="{A3C20953-8E08-42F1-B618-E108E6ECBF3B}"/>
                </a:ext>
              </a:extLst>
            </p:cNvPr>
            <p:cNvSpPr>
              <a:spLocks/>
            </p:cNvSpPr>
            <p:nvPr/>
          </p:nvSpPr>
          <p:spPr bwMode="auto">
            <a:xfrm>
              <a:off x="4344708" y="3133506"/>
              <a:ext cx="566287" cy="746846"/>
            </a:xfrm>
            <a:custGeom>
              <a:avLst/>
              <a:gdLst>
                <a:gd name="T0" fmla="*/ 2147483647 w 370"/>
                <a:gd name="T1" fmla="*/ 2147483647 h 481"/>
                <a:gd name="T2" fmla="*/ 2147483647 w 370"/>
                <a:gd name="T3" fmla="*/ 2147483647 h 481"/>
                <a:gd name="T4" fmla="*/ 2147483647 w 370"/>
                <a:gd name="T5" fmla="*/ 2147483647 h 481"/>
                <a:gd name="T6" fmla="*/ 2147483647 w 370"/>
                <a:gd name="T7" fmla="*/ 2147483647 h 481"/>
                <a:gd name="T8" fmla="*/ 2147483647 w 370"/>
                <a:gd name="T9" fmla="*/ 2147483647 h 481"/>
                <a:gd name="T10" fmla="*/ 0 w 370"/>
                <a:gd name="T11" fmla="*/ 2147483647 h 481"/>
                <a:gd name="T12" fmla="*/ 2147483647 w 370"/>
                <a:gd name="T13" fmla="*/ 2147483647 h 481"/>
                <a:gd name="T14" fmla="*/ 2147483647 w 370"/>
                <a:gd name="T15" fmla="*/ 2147483647 h 481"/>
                <a:gd name="T16" fmla="*/ 2147483647 w 370"/>
                <a:gd name="T17" fmla="*/ 2147483647 h 481"/>
                <a:gd name="T18" fmla="*/ 2147483647 w 370"/>
                <a:gd name="T19" fmla="*/ 2147483647 h 481"/>
                <a:gd name="T20" fmla="*/ 2147483647 w 370"/>
                <a:gd name="T21" fmla="*/ 2147483647 h 481"/>
                <a:gd name="T22" fmla="*/ 2147483647 w 370"/>
                <a:gd name="T23" fmla="*/ 2147483647 h 481"/>
                <a:gd name="T24" fmla="*/ 2147483647 w 370"/>
                <a:gd name="T25" fmla="*/ 2147483647 h 481"/>
                <a:gd name="T26" fmla="*/ 2147483647 w 370"/>
                <a:gd name="T27" fmla="*/ 2147483647 h 481"/>
                <a:gd name="T28" fmla="*/ 2147483647 w 370"/>
                <a:gd name="T29" fmla="*/ 2147483647 h 481"/>
                <a:gd name="T30" fmla="*/ 2147483647 w 370"/>
                <a:gd name="T31" fmla="*/ 2147483647 h 481"/>
                <a:gd name="T32" fmla="*/ 2147483647 w 370"/>
                <a:gd name="T33" fmla="*/ 2147483647 h 481"/>
                <a:gd name="T34" fmla="*/ 2147483647 w 370"/>
                <a:gd name="T35" fmla="*/ 2147483647 h 481"/>
                <a:gd name="T36" fmla="*/ 2147483647 w 370"/>
                <a:gd name="T37" fmla="*/ 2147483647 h 481"/>
                <a:gd name="T38" fmla="*/ 2147483647 w 370"/>
                <a:gd name="T39" fmla="*/ 2147483647 h 481"/>
                <a:gd name="T40" fmla="*/ 2147483647 w 370"/>
                <a:gd name="T41" fmla="*/ 2147483647 h 481"/>
                <a:gd name="T42" fmla="*/ 2147483647 w 370"/>
                <a:gd name="T43" fmla="*/ 2147483647 h 481"/>
                <a:gd name="T44" fmla="*/ 2147483647 w 370"/>
                <a:gd name="T45" fmla="*/ 2147483647 h 481"/>
                <a:gd name="T46" fmla="*/ 2147483647 w 370"/>
                <a:gd name="T47" fmla="*/ 2147483647 h 481"/>
                <a:gd name="T48" fmla="*/ 2147483647 w 370"/>
                <a:gd name="T49" fmla="*/ 2147483647 h 481"/>
                <a:gd name="T50" fmla="*/ 2147483647 w 370"/>
                <a:gd name="T51" fmla="*/ 2147483647 h 481"/>
                <a:gd name="T52" fmla="*/ 2147483647 w 370"/>
                <a:gd name="T53" fmla="*/ 2147483647 h 481"/>
                <a:gd name="T54" fmla="*/ 2147483647 w 370"/>
                <a:gd name="T55" fmla="*/ 2147483647 h 481"/>
                <a:gd name="T56" fmla="*/ 2147483647 w 370"/>
                <a:gd name="T57" fmla="*/ 2147483647 h 481"/>
                <a:gd name="T58" fmla="*/ 2147483647 w 370"/>
                <a:gd name="T59" fmla="*/ 2147483647 h 481"/>
                <a:gd name="T60" fmla="*/ 2147483647 w 370"/>
                <a:gd name="T61" fmla="*/ 2147483647 h 481"/>
                <a:gd name="T62" fmla="*/ 2147483647 w 370"/>
                <a:gd name="T63" fmla="*/ 2147483647 h 481"/>
                <a:gd name="T64" fmla="*/ 2147483647 w 370"/>
                <a:gd name="T65" fmla="*/ 2147483647 h 481"/>
                <a:gd name="T66" fmla="*/ 2147483647 w 370"/>
                <a:gd name="T67" fmla="*/ 2147483647 h 481"/>
                <a:gd name="T68" fmla="*/ 2147483647 w 370"/>
                <a:gd name="T69" fmla="*/ 2147483647 h 481"/>
                <a:gd name="T70" fmla="*/ 2147483647 w 370"/>
                <a:gd name="T71" fmla="*/ 2147483647 h 481"/>
                <a:gd name="T72" fmla="*/ 2147483647 w 370"/>
                <a:gd name="T73" fmla="*/ 2147483647 h 481"/>
                <a:gd name="T74" fmla="*/ 2147483647 w 370"/>
                <a:gd name="T75" fmla="*/ 2147483647 h 481"/>
                <a:gd name="T76" fmla="*/ 2147483647 w 370"/>
                <a:gd name="T77" fmla="*/ 2147483647 h 481"/>
                <a:gd name="T78" fmla="*/ 2147483647 w 370"/>
                <a:gd name="T79" fmla="*/ 2147483647 h 481"/>
                <a:gd name="T80" fmla="*/ 2147483647 w 370"/>
                <a:gd name="T81" fmla="*/ 2147483647 h 481"/>
                <a:gd name="T82" fmla="*/ 2147483647 w 370"/>
                <a:gd name="T83" fmla="*/ 2147483647 h 481"/>
                <a:gd name="T84" fmla="*/ 2147483647 w 370"/>
                <a:gd name="T85" fmla="*/ 2147483647 h 481"/>
                <a:gd name="T86" fmla="*/ 2147483647 w 370"/>
                <a:gd name="T87" fmla="*/ 2147483647 h 481"/>
                <a:gd name="T88" fmla="*/ 2147483647 w 370"/>
                <a:gd name="T89" fmla="*/ 2147483647 h 481"/>
                <a:gd name="T90" fmla="*/ 2147483647 w 370"/>
                <a:gd name="T91" fmla="*/ 2147483647 h 481"/>
                <a:gd name="T92" fmla="*/ 2147483647 w 370"/>
                <a:gd name="T93" fmla="*/ 2147483647 h 481"/>
                <a:gd name="T94" fmla="*/ 2147483647 w 370"/>
                <a:gd name="T95" fmla="*/ 2147483647 h 481"/>
                <a:gd name="T96" fmla="*/ 2147483647 w 370"/>
                <a:gd name="T97" fmla="*/ 2147483647 h 481"/>
                <a:gd name="T98" fmla="*/ 2147483647 w 370"/>
                <a:gd name="T99" fmla="*/ 0 h 481"/>
                <a:gd name="T100" fmla="*/ 2147483647 w 370"/>
                <a:gd name="T101" fmla="*/ 2147483647 h 481"/>
                <a:gd name="T102" fmla="*/ 2147483647 w 370"/>
                <a:gd name="T103" fmla="*/ 2147483647 h 481"/>
                <a:gd name="T104" fmla="*/ 2147483647 w 370"/>
                <a:gd name="T105" fmla="*/ 2147483647 h 481"/>
                <a:gd name="T106" fmla="*/ 2147483647 w 370"/>
                <a:gd name="T107" fmla="*/ 2147483647 h 481"/>
                <a:gd name="T108" fmla="*/ 2147483647 w 370"/>
                <a:gd name="T109" fmla="*/ 2147483647 h 481"/>
                <a:gd name="T110" fmla="*/ 2147483647 w 370"/>
                <a:gd name="T111" fmla="*/ 2147483647 h 4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0"/>
                <a:gd name="T169" fmla="*/ 0 h 481"/>
                <a:gd name="T170" fmla="*/ 370 w 370"/>
                <a:gd name="T171" fmla="*/ 481 h 48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64" name="Freeform 16">
              <a:extLst>
                <a:ext uri="{FF2B5EF4-FFF2-40B4-BE49-F238E27FC236}">
                  <a16:creationId xmlns:a16="http://schemas.microsoft.com/office/drawing/2014/main" id="{1803A3BE-C710-4E32-B182-4AA0A33EEA3E}"/>
                </a:ext>
              </a:extLst>
            </p:cNvPr>
            <p:cNvSpPr>
              <a:spLocks/>
            </p:cNvSpPr>
            <p:nvPr/>
          </p:nvSpPr>
          <p:spPr bwMode="auto">
            <a:xfrm>
              <a:off x="4344708" y="3133506"/>
              <a:ext cx="566287" cy="746846"/>
            </a:xfrm>
            <a:custGeom>
              <a:avLst/>
              <a:gdLst>
                <a:gd name="T0" fmla="*/ 2147483647 w 370"/>
                <a:gd name="T1" fmla="*/ 2147483647 h 481"/>
                <a:gd name="T2" fmla="*/ 2147483647 w 370"/>
                <a:gd name="T3" fmla="*/ 2147483647 h 481"/>
                <a:gd name="T4" fmla="*/ 2147483647 w 370"/>
                <a:gd name="T5" fmla="*/ 2147483647 h 481"/>
                <a:gd name="T6" fmla="*/ 2147483647 w 370"/>
                <a:gd name="T7" fmla="*/ 2147483647 h 481"/>
                <a:gd name="T8" fmla="*/ 2147483647 w 370"/>
                <a:gd name="T9" fmla="*/ 2147483647 h 481"/>
                <a:gd name="T10" fmla="*/ 0 w 370"/>
                <a:gd name="T11" fmla="*/ 2147483647 h 481"/>
                <a:gd name="T12" fmla="*/ 2147483647 w 370"/>
                <a:gd name="T13" fmla="*/ 2147483647 h 481"/>
                <a:gd name="T14" fmla="*/ 2147483647 w 370"/>
                <a:gd name="T15" fmla="*/ 2147483647 h 481"/>
                <a:gd name="T16" fmla="*/ 2147483647 w 370"/>
                <a:gd name="T17" fmla="*/ 2147483647 h 481"/>
                <a:gd name="T18" fmla="*/ 2147483647 w 370"/>
                <a:gd name="T19" fmla="*/ 2147483647 h 481"/>
                <a:gd name="T20" fmla="*/ 2147483647 w 370"/>
                <a:gd name="T21" fmla="*/ 2147483647 h 481"/>
                <a:gd name="T22" fmla="*/ 2147483647 w 370"/>
                <a:gd name="T23" fmla="*/ 2147483647 h 481"/>
                <a:gd name="T24" fmla="*/ 2147483647 w 370"/>
                <a:gd name="T25" fmla="*/ 2147483647 h 481"/>
                <a:gd name="T26" fmla="*/ 2147483647 w 370"/>
                <a:gd name="T27" fmla="*/ 2147483647 h 481"/>
                <a:gd name="T28" fmla="*/ 2147483647 w 370"/>
                <a:gd name="T29" fmla="*/ 2147483647 h 481"/>
                <a:gd name="T30" fmla="*/ 2147483647 w 370"/>
                <a:gd name="T31" fmla="*/ 2147483647 h 481"/>
                <a:gd name="T32" fmla="*/ 2147483647 w 370"/>
                <a:gd name="T33" fmla="*/ 2147483647 h 481"/>
                <a:gd name="T34" fmla="*/ 2147483647 w 370"/>
                <a:gd name="T35" fmla="*/ 2147483647 h 481"/>
                <a:gd name="T36" fmla="*/ 2147483647 w 370"/>
                <a:gd name="T37" fmla="*/ 2147483647 h 481"/>
                <a:gd name="T38" fmla="*/ 2147483647 w 370"/>
                <a:gd name="T39" fmla="*/ 2147483647 h 481"/>
                <a:gd name="T40" fmla="*/ 2147483647 w 370"/>
                <a:gd name="T41" fmla="*/ 2147483647 h 481"/>
                <a:gd name="T42" fmla="*/ 2147483647 w 370"/>
                <a:gd name="T43" fmla="*/ 2147483647 h 481"/>
                <a:gd name="T44" fmla="*/ 2147483647 w 370"/>
                <a:gd name="T45" fmla="*/ 2147483647 h 481"/>
                <a:gd name="T46" fmla="*/ 2147483647 w 370"/>
                <a:gd name="T47" fmla="*/ 2147483647 h 481"/>
                <a:gd name="T48" fmla="*/ 2147483647 w 370"/>
                <a:gd name="T49" fmla="*/ 2147483647 h 481"/>
                <a:gd name="T50" fmla="*/ 2147483647 w 370"/>
                <a:gd name="T51" fmla="*/ 2147483647 h 481"/>
                <a:gd name="T52" fmla="*/ 2147483647 w 370"/>
                <a:gd name="T53" fmla="*/ 2147483647 h 481"/>
                <a:gd name="T54" fmla="*/ 2147483647 w 370"/>
                <a:gd name="T55" fmla="*/ 2147483647 h 481"/>
                <a:gd name="T56" fmla="*/ 2147483647 w 370"/>
                <a:gd name="T57" fmla="*/ 2147483647 h 481"/>
                <a:gd name="T58" fmla="*/ 2147483647 w 370"/>
                <a:gd name="T59" fmla="*/ 2147483647 h 481"/>
                <a:gd name="T60" fmla="*/ 2147483647 w 370"/>
                <a:gd name="T61" fmla="*/ 2147483647 h 481"/>
                <a:gd name="T62" fmla="*/ 2147483647 w 370"/>
                <a:gd name="T63" fmla="*/ 2147483647 h 481"/>
                <a:gd name="T64" fmla="*/ 2147483647 w 370"/>
                <a:gd name="T65" fmla="*/ 2147483647 h 481"/>
                <a:gd name="T66" fmla="*/ 2147483647 w 370"/>
                <a:gd name="T67" fmla="*/ 2147483647 h 481"/>
                <a:gd name="T68" fmla="*/ 2147483647 w 370"/>
                <a:gd name="T69" fmla="*/ 2147483647 h 481"/>
                <a:gd name="T70" fmla="*/ 2147483647 w 370"/>
                <a:gd name="T71" fmla="*/ 2147483647 h 481"/>
                <a:gd name="T72" fmla="*/ 2147483647 w 370"/>
                <a:gd name="T73" fmla="*/ 2147483647 h 481"/>
                <a:gd name="T74" fmla="*/ 2147483647 w 370"/>
                <a:gd name="T75" fmla="*/ 2147483647 h 481"/>
                <a:gd name="T76" fmla="*/ 2147483647 w 370"/>
                <a:gd name="T77" fmla="*/ 2147483647 h 481"/>
                <a:gd name="T78" fmla="*/ 2147483647 w 370"/>
                <a:gd name="T79" fmla="*/ 2147483647 h 481"/>
                <a:gd name="T80" fmla="*/ 2147483647 w 370"/>
                <a:gd name="T81" fmla="*/ 2147483647 h 481"/>
                <a:gd name="T82" fmla="*/ 2147483647 w 370"/>
                <a:gd name="T83" fmla="*/ 2147483647 h 481"/>
                <a:gd name="T84" fmla="*/ 2147483647 w 370"/>
                <a:gd name="T85" fmla="*/ 2147483647 h 481"/>
                <a:gd name="T86" fmla="*/ 2147483647 w 370"/>
                <a:gd name="T87" fmla="*/ 2147483647 h 481"/>
                <a:gd name="T88" fmla="*/ 2147483647 w 370"/>
                <a:gd name="T89" fmla="*/ 2147483647 h 481"/>
                <a:gd name="T90" fmla="*/ 2147483647 w 370"/>
                <a:gd name="T91" fmla="*/ 2147483647 h 481"/>
                <a:gd name="T92" fmla="*/ 2147483647 w 370"/>
                <a:gd name="T93" fmla="*/ 2147483647 h 481"/>
                <a:gd name="T94" fmla="*/ 2147483647 w 370"/>
                <a:gd name="T95" fmla="*/ 2147483647 h 481"/>
                <a:gd name="T96" fmla="*/ 2147483647 w 370"/>
                <a:gd name="T97" fmla="*/ 2147483647 h 481"/>
                <a:gd name="T98" fmla="*/ 2147483647 w 370"/>
                <a:gd name="T99" fmla="*/ 0 h 481"/>
                <a:gd name="T100" fmla="*/ 2147483647 w 370"/>
                <a:gd name="T101" fmla="*/ 2147483647 h 481"/>
                <a:gd name="T102" fmla="*/ 2147483647 w 370"/>
                <a:gd name="T103" fmla="*/ 2147483647 h 481"/>
                <a:gd name="T104" fmla="*/ 2147483647 w 370"/>
                <a:gd name="T105" fmla="*/ 2147483647 h 481"/>
                <a:gd name="T106" fmla="*/ 2147483647 w 370"/>
                <a:gd name="T107" fmla="*/ 2147483647 h 481"/>
                <a:gd name="T108" fmla="*/ 2147483647 w 370"/>
                <a:gd name="T109" fmla="*/ 2147483647 h 481"/>
                <a:gd name="T110" fmla="*/ 2147483647 w 370"/>
                <a:gd name="T111" fmla="*/ 2147483647 h 4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0"/>
                <a:gd name="T169" fmla="*/ 0 h 481"/>
                <a:gd name="T170" fmla="*/ 370 w 370"/>
                <a:gd name="T171" fmla="*/ 481 h 48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1" name="Freeform 17">
              <a:extLst>
                <a:ext uri="{FF2B5EF4-FFF2-40B4-BE49-F238E27FC236}">
                  <a16:creationId xmlns:a16="http://schemas.microsoft.com/office/drawing/2014/main" id="{3EF46C02-F2B6-4F68-8670-0D3738A19265}"/>
                </a:ext>
              </a:extLst>
            </p:cNvPr>
            <p:cNvSpPr>
              <a:spLocks/>
            </p:cNvSpPr>
            <p:nvPr/>
          </p:nvSpPr>
          <p:spPr bwMode="auto">
            <a:xfrm>
              <a:off x="3768903" y="3206566"/>
              <a:ext cx="655117" cy="690021"/>
            </a:xfrm>
            <a:custGeom>
              <a:avLst/>
              <a:gdLst>
                <a:gd name="T0" fmla="*/ 2147483647 w 428"/>
                <a:gd name="T1" fmla="*/ 2147483647 h 446"/>
                <a:gd name="T2" fmla="*/ 2147483647 w 428"/>
                <a:gd name="T3" fmla="*/ 2147483647 h 446"/>
                <a:gd name="T4" fmla="*/ 2147483647 w 428"/>
                <a:gd name="T5" fmla="*/ 2147483647 h 446"/>
                <a:gd name="T6" fmla="*/ 2147483647 w 428"/>
                <a:gd name="T7" fmla="*/ 2147483647 h 446"/>
                <a:gd name="T8" fmla="*/ 2147483647 w 428"/>
                <a:gd name="T9" fmla="*/ 2147483647 h 446"/>
                <a:gd name="T10" fmla="*/ 2147483647 w 428"/>
                <a:gd name="T11" fmla="*/ 2147483647 h 446"/>
                <a:gd name="T12" fmla="*/ 2147483647 w 428"/>
                <a:gd name="T13" fmla="*/ 0 h 446"/>
                <a:gd name="T14" fmla="*/ 2147483647 w 428"/>
                <a:gd name="T15" fmla="*/ 2147483647 h 446"/>
                <a:gd name="T16" fmla="*/ 2147483647 w 428"/>
                <a:gd name="T17" fmla="*/ 2147483647 h 446"/>
                <a:gd name="T18" fmla="*/ 2147483647 w 428"/>
                <a:gd name="T19" fmla="*/ 2147483647 h 446"/>
                <a:gd name="T20" fmla="*/ 2147483647 w 428"/>
                <a:gd name="T21" fmla="*/ 2147483647 h 446"/>
                <a:gd name="T22" fmla="*/ 2147483647 w 428"/>
                <a:gd name="T23" fmla="*/ 2147483647 h 446"/>
                <a:gd name="T24" fmla="*/ 2147483647 w 428"/>
                <a:gd name="T25" fmla="*/ 2147483647 h 446"/>
                <a:gd name="T26" fmla="*/ 2147483647 w 428"/>
                <a:gd name="T27" fmla="*/ 2147483647 h 446"/>
                <a:gd name="T28" fmla="*/ 2147483647 w 428"/>
                <a:gd name="T29" fmla="*/ 2147483647 h 446"/>
                <a:gd name="T30" fmla="*/ 2147483647 w 428"/>
                <a:gd name="T31" fmla="*/ 2147483647 h 446"/>
                <a:gd name="T32" fmla="*/ 2147483647 w 428"/>
                <a:gd name="T33" fmla="*/ 2147483647 h 446"/>
                <a:gd name="T34" fmla="*/ 2147483647 w 428"/>
                <a:gd name="T35" fmla="*/ 2147483647 h 446"/>
                <a:gd name="T36" fmla="*/ 2147483647 w 428"/>
                <a:gd name="T37" fmla="*/ 2147483647 h 446"/>
                <a:gd name="T38" fmla="*/ 2147483647 w 428"/>
                <a:gd name="T39" fmla="*/ 2147483647 h 446"/>
                <a:gd name="T40" fmla="*/ 2147483647 w 428"/>
                <a:gd name="T41" fmla="*/ 2147483647 h 446"/>
                <a:gd name="T42" fmla="*/ 2147483647 w 428"/>
                <a:gd name="T43" fmla="*/ 2147483647 h 446"/>
                <a:gd name="T44" fmla="*/ 2147483647 w 428"/>
                <a:gd name="T45" fmla="*/ 2147483647 h 446"/>
                <a:gd name="T46" fmla="*/ 2147483647 w 428"/>
                <a:gd name="T47" fmla="*/ 2147483647 h 446"/>
                <a:gd name="T48" fmla="*/ 2147483647 w 428"/>
                <a:gd name="T49" fmla="*/ 2147483647 h 446"/>
                <a:gd name="T50" fmla="*/ 2147483647 w 428"/>
                <a:gd name="T51" fmla="*/ 2147483647 h 446"/>
                <a:gd name="T52" fmla="*/ 2147483647 w 428"/>
                <a:gd name="T53" fmla="*/ 2147483647 h 446"/>
                <a:gd name="T54" fmla="*/ 2147483647 w 428"/>
                <a:gd name="T55" fmla="*/ 2147483647 h 446"/>
                <a:gd name="T56" fmla="*/ 2147483647 w 428"/>
                <a:gd name="T57" fmla="*/ 2147483647 h 446"/>
                <a:gd name="T58" fmla="*/ 2147483647 w 428"/>
                <a:gd name="T59" fmla="*/ 2147483647 h 446"/>
                <a:gd name="T60" fmla="*/ 2147483647 w 428"/>
                <a:gd name="T61" fmla="*/ 2147483647 h 446"/>
                <a:gd name="T62" fmla="*/ 2147483647 w 428"/>
                <a:gd name="T63" fmla="*/ 2147483647 h 446"/>
                <a:gd name="T64" fmla="*/ 2147483647 w 428"/>
                <a:gd name="T65" fmla="*/ 2147483647 h 446"/>
                <a:gd name="T66" fmla="*/ 2147483647 w 428"/>
                <a:gd name="T67" fmla="*/ 2147483647 h 446"/>
                <a:gd name="T68" fmla="*/ 2147483647 w 428"/>
                <a:gd name="T69" fmla="*/ 2147483647 h 4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8"/>
                <a:gd name="T106" fmla="*/ 0 h 446"/>
                <a:gd name="T107" fmla="*/ 428 w 428"/>
                <a:gd name="T108" fmla="*/ 446 h 4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8" h="446">
                  <a:moveTo>
                    <a:pt x="384" y="59"/>
                  </a:moveTo>
                  <a:lnTo>
                    <a:pt x="368" y="54"/>
                  </a:lnTo>
                  <a:lnTo>
                    <a:pt x="359" y="42"/>
                  </a:lnTo>
                  <a:lnTo>
                    <a:pt x="359" y="15"/>
                  </a:lnTo>
                  <a:lnTo>
                    <a:pt x="348" y="3"/>
                  </a:lnTo>
                  <a:lnTo>
                    <a:pt x="327" y="23"/>
                  </a:lnTo>
                  <a:lnTo>
                    <a:pt x="317" y="35"/>
                  </a:lnTo>
                  <a:lnTo>
                    <a:pt x="305" y="35"/>
                  </a:lnTo>
                  <a:lnTo>
                    <a:pt x="301" y="15"/>
                  </a:lnTo>
                  <a:lnTo>
                    <a:pt x="280" y="20"/>
                  </a:lnTo>
                  <a:lnTo>
                    <a:pt x="259" y="35"/>
                  </a:lnTo>
                  <a:lnTo>
                    <a:pt x="242" y="27"/>
                  </a:lnTo>
                  <a:lnTo>
                    <a:pt x="209" y="8"/>
                  </a:lnTo>
                  <a:lnTo>
                    <a:pt x="117" y="0"/>
                  </a:lnTo>
                  <a:lnTo>
                    <a:pt x="108" y="12"/>
                  </a:lnTo>
                  <a:lnTo>
                    <a:pt x="125" y="31"/>
                  </a:lnTo>
                  <a:lnTo>
                    <a:pt x="104" y="42"/>
                  </a:lnTo>
                  <a:lnTo>
                    <a:pt x="70" y="31"/>
                  </a:lnTo>
                  <a:lnTo>
                    <a:pt x="33" y="59"/>
                  </a:lnTo>
                  <a:lnTo>
                    <a:pt x="20" y="86"/>
                  </a:lnTo>
                  <a:lnTo>
                    <a:pt x="24" y="149"/>
                  </a:lnTo>
                  <a:lnTo>
                    <a:pt x="42" y="211"/>
                  </a:lnTo>
                  <a:lnTo>
                    <a:pt x="0" y="254"/>
                  </a:lnTo>
                  <a:lnTo>
                    <a:pt x="3" y="257"/>
                  </a:lnTo>
                  <a:lnTo>
                    <a:pt x="42" y="250"/>
                  </a:lnTo>
                  <a:lnTo>
                    <a:pt x="54" y="266"/>
                  </a:lnTo>
                  <a:lnTo>
                    <a:pt x="42" y="313"/>
                  </a:lnTo>
                  <a:lnTo>
                    <a:pt x="62" y="344"/>
                  </a:lnTo>
                  <a:lnTo>
                    <a:pt x="83" y="352"/>
                  </a:lnTo>
                  <a:lnTo>
                    <a:pt x="104" y="325"/>
                  </a:lnTo>
                  <a:lnTo>
                    <a:pt x="113" y="344"/>
                  </a:lnTo>
                  <a:lnTo>
                    <a:pt x="121" y="344"/>
                  </a:lnTo>
                  <a:lnTo>
                    <a:pt x="149" y="316"/>
                  </a:lnTo>
                  <a:lnTo>
                    <a:pt x="159" y="316"/>
                  </a:lnTo>
                  <a:lnTo>
                    <a:pt x="175" y="308"/>
                  </a:lnTo>
                  <a:lnTo>
                    <a:pt x="201" y="316"/>
                  </a:lnTo>
                  <a:lnTo>
                    <a:pt x="201" y="344"/>
                  </a:lnTo>
                  <a:lnTo>
                    <a:pt x="222" y="347"/>
                  </a:lnTo>
                  <a:lnTo>
                    <a:pt x="212" y="374"/>
                  </a:lnTo>
                  <a:lnTo>
                    <a:pt x="196" y="403"/>
                  </a:lnTo>
                  <a:lnTo>
                    <a:pt x="188" y="425"/>
                  </a:lnTo>
                  <a:lnTo>
                    <a:pt x="196" y="425"/>
                  </a:lnTo>
                  <a:lnTo>
                    <a:pt x="217" y="406"/>
                  </a:lnTo>
                  <a:lnTo>
                    <a:pt x="233" y="445"/>
                  </a:lnTo>
                  <a:lnTo>
                    <a:pt x="251" y="433"/>
                  </a:lnTo>
                  <a:lnTo>
                    <a:pt x="267" y="433"/>
                  </a:lnTo>
                  <a:lnTo>
                    <a:pt x="280" y="425"/>
                  </a:lnTo>
                  <a:lnTo>
                    <a:pt x="280" y="403"/>
                  </a:lnTo>
                  <a:lnTo>
                    <a:pt x="288" y="394"/>
                  </a:lnTo>
                  <a:lnTo>
                    <a:pt x="309" y="394"/>
                  </a:lnTo>
                  <a:lnTo>
                    <a:pt x="343" y="410"/>
                  </a:lnTo>
                  <a:lnTo>
                    <a:pt x="351" y="398"/>
                  </a:lnTo>
                  <a:lnTo>
                    <a:pt x="343" y="386"/>
                  </a:lnTo>
                  <a:lnTo>
                    <a:pt x="343" y="379"/>
                  </a:lnTo>
                  <a:lnTo>
                    <a:pt x="368" y="359"/>
                  </a:lnTo>
                  <a:lnTo>
                    <a:pt x="406" y="371"/>
                  </a:lnTo>
                  <a:lnTo>
                    <a:pt x="427" y="355"/>
                  </a:lnTo>
                  <a:lnTo>
                    <a:pt x="418" y="344"/>
                  </a:lnTo>
                  <a:lnTo>
                    <a:pt x="427" y="313"/>
                  </a:lnTo>
                  <a:lnTo>
                    <a:pt x="427" y="269"/>
                  </a:lnTo>
                  <a:lnTo>
                    <a:pt x="410" y="262"/>
                  </a:lnTo>
                  <a:lnTo>
                    <a:pt x="398" y="234"/>
                  </a:lnTo>
                  <a:lnTo>
                    <a:pt x="398" y="207"/>
                  </a:lnTo>
                  <a:lnTo>
                    <a:pt x="393" y="203"/>
                  </a:lnTo>
                  <a:lnTo>
                    <a:pt x="380" y="207"/>
                  </a:lnTo>
                  <a:lnTo>
                    <a:pt x="376" y="199"/>
                  </a:lnTo>
                  <a:lnTo>
                    <a:pt x="380" y="160"/>
                  </a:lnTo>
                  <a:lnTo>
                    <a:pt x="398" y="149"/>
                  </a:lnTo>
                  <a:lnTo>
                    <a:pt x="410" y="125"/>
                  </a:lnTo>
                  <a:lnTo>
                    <a:pt x="410" y="101"/>
                  </a:lnTo>
                  <a:lnTo>
                    <a:pt x="384" y="59"/>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2" name="Freeform 18">
              <a:extLst>
                <a:ext uri="{FF2B5EF4-FFF2-40B4-BE49-F238E27FC236}">
                  <a16:creationId xmlns:a16="http://schemas.microsoft.com/office/drawing/2014/main" id="{0F642504-5C45-4338-BE0B-55CF02B8831C}"/>
                </a:ext>
              </a:extLst>
            </p:cNvPr>
            <p:cNvSpPr>
              <a:spLocks/>
            </p:cNvSpPr>
            <p:nvPr/>
          </p:nvSpPr>
          <p:spPr bwMode="auto">
            <a:xfrm>
              <a:off x="3142338" y="3338076"/>
              <a:ext cx="729670" cy="608843"/>
            </a:xfrm>
            <a:custGeom>
              <a:avLst/>
              <a:gdLst>
                <a:gd name="T0" fmla="*/ 2147483647 w 479"/>
                <a:gd name="T1" fmla="*/ 2147483647 h 392"/>
                <a:gd name="T2" fmla="*/ 2147483647 w 479"/>
                <a:gd name="T3" fmla="*/ 2147483647 h 392"/>
                <a:gd name="T4" fmla="*/ 2147483647 w 479"/>
                <a:gd name="T5" fmla="*/ 2147483647 h 392"/>
                <a:gd name="T6" fmla="*/ 2147483647 w 479"/>
                <a:gd name="T7" fmla="*/ 2147483647 h 392"/>
                <a:gd name="T8" fmla="*/ 2147483647 w 479"/>
                <a:gd name="T9" fmla="*/ 2147483647 h 392"/>
                <a:gd name="T10" fmla="*/ 2147483647 w 479"/>
                <a:gd name="T11" fmla="*/ 2147483647 h 392"/>
                <a:gd name="T12" fmla="*/ 0 w 479"/>
                <a:gd name="T13" fmla="*/ 2147483647 h 392"/>
                <a:gd name="T14" fmla="*/ 2147483647 w 479"/>
                <a:gd name="T15" fmla="*/ 2147483647 h 392"/>
                <a:gd name="T16" fmla="*/ 2147483647 w 479"/>
                <a:gd name="T17" fmla="*/ 2147483647 h 392"/>
                <a:gd name="T18" fmla="*/ 2147483647 w 479"/>
                <a:gd name="T19" fmla="*/ 2147483647 h 392"/>
                <a:gd name="T20" fmla="*/ 2147483647 w 479"/>
                <a:gd name="T21" fmla="*/ 2147483647 h 392"/>
                <a:gd name="T22" fmla="*/ 2147483647 w 479"/>
                <a:gd name="T23" fmla="*/ 2147483647 h 392"/>
                <a:gd name="T24" fmla="*/ 2147483647 w 479"/>
                <a:gd name="T25" fmla="*/ 2147483647 h 392"/>
                <a:gd name="T26" fmla="*/ 2147483647 w 479"/>
                <a:gd name="T27" fmla="*/ 2147483647 h 392"/>
                <a:gd name="T28" fmla="*/ 2147483647 w 479"/>
                <a:gd name="T29" fmla="*/ 2147483647 h 392"/>
                <a:gd name="T30" fmla="*/ 2147483647 w 479"/>
                <a:gd name="T31" fmla="*/ 2147483647 h 392"/>
                <a:gd name="T32" fmla="*/ 2147483647 w 479"/>
                <a:gd name="T33" fmla="*/ 2147483647 h 392"/>
                <a:gd name="T34" fmla="*/ 2147483647 w 479"/>
                <a:gd name="T35" fmla="*/ 2147483647 h 392"/>
                <a:gd name="T36" fmla="*/ 2147483647 w 479"/>
                <a:gd name="T37" fmla="*/ 2147483647 h 392"/>
                <a:gd name="T38" fmla="*/ 2147483647 w 479"/>
                <a:gd name="T39" fmla="*/ 2147483647 h 392"/>
                <a:gd name="T40" fmla="*/ 2147483647 w 479"/>
                <a:gd name="T41" fmla="*/ 2147483647 h 392"/>
                <a:gd name="T42" fmla="*/ 2147483647 w 479"/>
                <a:gd name="T43" fmla="*/ 2147483647 h 392"/>
                <a:gd name="T44" fmla="*/ 2147483647 w 479"/>
                <a:gd name="T45" fmla="*/ 2147483647 h 392"/>
                <a:gd name="T46" fmla="*/ 2147483647 w 479"/>
                <a:gd name="T47" fmla="*/ 2147483647 h 392"/>
                <a:gd name="T48" fmla="*/ 2147483647 w 479"/>
                <a:gd name="T49" fmla="*/ 2147483647 h 392"/>
                <a:gd name="T50" fmla="*/ 2147483647 w 479"/>
                <a:gd name="T51" fmla="*/ 2147483647 h 392"/>
                <a:gd name="T52" fmla="*/ 2147483647 w 479"/>
                <a:gd name="T53" fmla="*/ 2147483647 h 392"/>
                <a:gd name="T54" fmla="*/ 2147483647 w 479"/>
                <a:gd name="T55" fmla="*/ 2147483647 h 392"/>
                <a:gd name="T56" fmla="*/ 2147483647 w 479"/>
                <a:gd name="T57" fmla="*/ 2147483647 h 392"/>
                <a:gd name="T58" fmla="*/ 2147483647 w 479"/>
                <a:gd name="T59" fmla="*/ 2147483647 h 392"/>
                <a:gd name="T60" fmla="*/ 2147483647 w 479"/>
                <a:gd name="T61" fmla="*/ 2147483647 h 392"/>
                <a:gd name="T62" fmla="*/ 2147483647 w 479"/>
                <a:gd name="T63" fmla="*/ 2147483647 h 392"/>
                <a:gd name="T64" fmla="*/ 2147483647 w 479"/>
                <a:gd name="T65" fmla="*/ 2147483647 h 392"/>
                <a:gd name="T66" fmla="*/ 2147483647 w 479"/>
                <a:gd name="T67" fmla="*/ 2147483647 h 392"/>
                <a:gd name="T68" fmla="*/ 2147483647 w 479"/>
                <a:gd name="T69" fmla="*/ 2147483647 h 392"/>
                <a:gd name="T70" fmla="*/ 2147483647 w 479"/>
                <a:gd name="T71" fmla="*/ 2147483647 h 392"/>
                <a:gd name="T72" fmla="*/ 2147483647 w 479"/>
                <a:gd name="T73" fmla="*/ 2147483647 h 392"/>
                <a:gd name="T74" fmla="*/ 2147483647 w 479"/>
                <a:gd name="T75" fmla="*/ 2147483647 h 392"/>
                <a:gd name="T76" fmla="*/ 2147483647 w 479"/>
                <a:gd name="T77" fmla="*/ 2147483647 h 392"/>
                <a:gd name="T78" fmla="*/ 2147483647 w 479"/>
                <a:gd name="T79" fmla="*/ 2147483647 h 392"/>
                <a:gd name="T80" fmla="*/ 2147483647 w 479"/>
                <a:gd name="T81" fmla="*/ 2147483647 h 392"/>
                <a:gd name="T82" fmla="*/ 2147483647 w 479"/>
                <a:gd name="T83" fmla="*/ 2147483647 h 392"/>
                <a:gd name="T84" fmla="*/ 2147483647 w 479"/>
                <a:gd name="T85" fmla="*/ 2147483647 h 392"/>
                <a:gd name="T86" fmla="*/ 2147483647 w 479"/>
                <a:gd name="T87" fmla="*/ 2147483647 h 392"/>
                <a:gd name="T88" fmla="*/ 2147483647 w 479"/>
                <a:gd name="T89" fmla="*/ 2147483647 h 392"/>
                <a:gd name="T90" fmla="*/ 2147483647 w 479"/>
                <a:gd name="T91" fmla="*/ 2147483647 h 392"/>
                <a:gd name="T92" fmla="*/ 2147483647 w 479"/>
                <a:gd name="T93" fmla="*/ 2147483647 h 392"/>
                <a:gd name="T94" fmla="*/ 2147483647 w 479"/>
                <a:gd name="T95" fmla="*/ 0 h 392"/>
                <a:gd name="T96" fmla="*/ 2147483647 w 479"/>
                <a:gd name="T97" fmla="*/ 2147483647 h 392"/>
                <a:gd name="T98" fmla="*/ 2147483647 w 479"/>
                <a:gd name="T99" fmla="*/ 2147483647 h 392"/>
                <a:gd name="T100" fmla="*/ 2147483647 w 479"/>
                <a:gd name="T101" fmla="*/ 2147483647 h 392"/>
                <a:gd name="T102" fmla="*/ 2147483647 w 479"/>
                <a:gd name="T103" fmla="*/ 2147483647 h 392"/>
                <a:gd name="T104" fmla="*/ 2147483647 w 479"/>
                <a:gd name="T105" fmla="*/ 2147483647 h 392"/>
                <a:gd name="T106" fmla="*/ 2147483647 w 479"/>
                <a:gd name="T107" fmla="*/ 2147483647 h 392"/>
                <a:gd name="T108" fmla="*/ 2147483647 w 479"/>
                <a:gd name="T109" fmla="*/ 2147483647 h 392"/>
                <a:gd name="T110" fmla="*/ 2147483647 w 479"/>
                <a:gd name="T111" fmla="*/ 2147483647 h 392"/>
                <a:gd name="T112" fmla="*/ 2147483647 w 479"/>
                <a:gd name="T113" fmla="*/ 2147483647 h 392"/>
                <a:gd name="T114" fmla="*/ 2147483647 w 479"/>
                <a:gd name="T115" fmla="*/ 2147483647 h 392"/>
                <a:gd name="T116" fmla="*/ 2147483647 w 479"/>
                <a:gd name="T117" fmla="*/ 2147483647 h 392"/>
                <a:gd name="T118" fmla="*/ 2147483647 w 479"/>
                <a:gd name="T119" fmla="*/ 2147483647 h 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9"/>
                <a:gd name="T181" fmla="*/ 0 h 392"/>
                <a:gd name="T182" fmla="*/ 479 w 479"/>
                <a:gd name="T183" fmla="*/ 392 h 3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3" name="Freeform 19">
              <a:extLst>
                <a:ext uri="{FF2B5EF4-FFF2-40B4-BE49-F238E27FC236}">
                  <a16:creationId xmlns:a16="http://schemas.microsoft.com/office/drawing/2014/main" id="{489AFFB6-9F52-4006-AF6A-0AE934A6A953}"/>
                </a:ext>
              </a:extLst>
            </p:cNvPr>
            <p:cNvSpPr>
              <a:spLocks/>
            </p:cNvSpPr>
            <p:nvPr/>
          </p:nvSpPr>
          <p:spPr bwMode="auto">
            <a:xfrm>
              <a:off x="3142338" y="3338076"/>
              <a:ext cx="729670" cy="608843"/>
            </a:xfrm>
            <a:custGeom>
              <a:avLst/>
              <a:gdLst>
                <a:gd name="T0" fmla="*/ 2147483647 w 479"/>
                <a:gd name="T1" fmla="*/ 2147483647 h 392"/>
                <a:gd name="T2" fmla="*/ 2147483647 w 479"/>
                <a:gd name="T3" fmla="*/ 2147483647 h 392"/>
                <a:gd name="T4" fmla="*/ 2147483647 w 479"/>
                <a:gd name="T5" fmla="*/ 2147483647 h 392"/>
                <a:gd name="T6" fmla="*/ 2147483647 w 479"/>
                <a:gd name="T7" fmla="*/ 2147483647 h 392"/>
                <a:gd name="T8" fmla="*/ 2147483647 w 479"/>
                <a:gd name="T9" fmla="*/ 2147483647 h 392"/>
                <a:gd name="T10" fmla="*/ 2147483647 w 479"/>
                <a:gd name="T11" fmla="*/ 2147483647 h 392"/>
                <a:gd name="T12" fmla="*/ 0 w 479"/>
                <a:gd name="T13" fmla="*/ 2147483647 h 392"/>
                <a:gd name="T14" fmla="*/ 2147483647 w 479"/>
                <a:gd name="T15" fmla="*/ 2147483647 h 392"/>
                <a:gd name="T16" fmla="*/ 2147483647 w 479"/>
                <a:gd name="T17" fmla="*/ 2147483647 h 392"/>
                <a:gd name="T18" fmla="*/ 2147483647 w 479"/>
                <a:gd name="T19" fmla="*/ 2147483647 h 392"/>
                <a:gd name="T20" fmla="*/ 2147483647 w 479"/>
                <a:gd name="T21" fmla="*/ 2147483647 h 392"/>
                <a:gd name="T22" fmla="*/ 2147483647 w 479"/>
                <a:gd name="T23" fmla="*/ 2147483647 h 392"/>
                <a:gd name="T24" fmla="*/ 2147483647 w 479"/>
                <a:gd name="T25" fmla="*/ 2147483647 h 392"/>
                <a:gd name="T26" fmla="*/ 2147483647 w 479"/>
                <a:gd name="T27" fmla="*/ 2147483647 h 392"/>
                <a:gd name="T28" fmla="*/ 2147483647 w 479"/>
                <a:gd name="T29" fmla="*/ 2147483647 h 392"/>
                <a:gd name="T30" fmla="*/ 2147483647 w 479"/>
                <a:gd name="T31" fmla="*/ 2147483647 h 392"/>
                <a:gd name="T32" fmla="*/ 2147483647 w 479"/>
                <a:gd name="T33" fmla="*/ 2147483647 h 392"/>
                <a:gd name="T34" fmla="*/ 2147483647 w 479"/>
                <a:gd name="T35" fmla="*/ 2147483647 h 392"/>
                <a:gd name="T36" fmla="*/ 2147483647 w 479"/>
                <a:gd name="T37" fmla="*/ 2147483647 h 392"/>
                <a:gd name="T38" fmla="*/ 2147483647 w 479"/>
                <a:gd name="T39" fmla="*/ 2147483647 h 392"/>
                <a:gd name="T40" fmla="*/ 2147483647 w 479"/>
                <a:gd name="T41" fmla="*/ 2147483647 h 392"/>
                <a:gd name="T42" fmla="*/ 2147483647 w 479"/>
                <a:gd name="T43" fmla="*/ 2147483647 h 392"/>
                <a:gd name="T44" fmla="*/ 2147483647 w 479"/>
                <a:gd name="T45" fmla="*/ 2147483647 h 392"/>
                <a:gd name="T46" fmla="*/ 2147483647 w 479"/>
                <a:gd name="T47" fmla="*/ 2147483647 h 392"/>
                <a:gd name="T48" fmla="*/ 2147483647 w 479"/>
                <a:gd name="T49" fmla="*/ 2147483647 h 392"/>
                <a:gd name="T50" fmla="*/ 2147483647 w 479"/>
                <a:gd name="T51" fmla="*/ 2147483647 h 392"/>
                <a:gd name="T52" fmla="*/ 2147483647 w 479"/>
                <a:gd name="T53" fmla="*/ 2147483647 h 392"/>
                <a:gd name="T54" fmla="*/ 2147483647 w 479"/>
                <a:gd name="T55" fmla="*/ 2147483647 h 392"/>
                <a:gd name="T56" fmla="*/ 2147483647 w 479"/>
                <a:gd name="T57" fmla="*/ 2147483647 h 392"/>
                <a:gd name="T58" fmla="*/ 2147483647 w 479"/>
                <a:gd name="T59" fmla="*/ 2147483647 h 392"/>
                <a:gd name="T60" fmla="*/ 2147483647 w 479"/>
                <a:gd name="T61" fmla="*/ 2147483647 h 392"/>
                <a:gd name="T62" fmla="*/ 2147483647 w 479"/>
                <a:gd name="T63" fmla="*/ 2147483647 h 392"/>
                <a:gd name="T64" fmla="*/ 2147483647 w 479"/>
                <a:gd name="T65" fmla="*/ 2147483647 h 392"/>
                <a:gd name="T66" fmla="*/ 2147483647 w 479"/>
                <a:gd name="T67" fmla="*/ 2147483647 h 392"/>
                <a:gd name="T68" fmla="*/ 2147483647 w 479"/>
                <a:gd name="T69" fmla="*/ 2147483647 h 392"/>
                <a:gd name="T70" fmla="*/ 2147483647 w 479"/>
                <a:gd name="T71" fmla="*/ 2147483647 h 392"/>
                <a:gd name="T72" fmla="*/ 2147483647 w 479"/>
                <a:gd name="T73" fmla="*/ 2147483647 h 392"/>
                <a:gd name="T74" fmla="*/ 2147483647 w 479"/>
                <a:gd name="T75" fmla="*/ 2147483647 h 392"/>
                <a:gd name="T76" fmla="*/ 2147483647 w 479"/>
                <a:gd name="T77" fmla="*/ 2147483647 h 392"/>
                <a:gd name="T78" fmla="*/ 2147483647 w 479"/>
                <a:gd name="T79" fmla="*/ 2147483647 h 392"/>
                <a:gd name="T80" fmla="*/ 2147483647 w 479"/>
                <a:gd name="T81" fmla="*/ 2147483647 h 392"/>
                <a:gd name="T82" fmla="*/ 2147483647 w 479"/>
                <a:gd name="T83" fmla="*/ 2147483647 h 392"/>
                <a:gd name="T84" fmla="*/ 2147483647 w 479"/>
                <a:gd name="T85" fmla="*/ 2147483647 h 392"/>
                <a:gd name="T86" fmla="*/ 2147483647 w 479"/>
                <a:gd name="T87" fmla="*/ 2147483647 h 392"/>
                <a:gd name="T88" fmla="*/ 2147483647 w 479"/>
                <a:gd name="T89" fmla="*/ 2147483647 h 392"/>
                <a:gd name="T90" fmla="*/ 2147483647 w 479"/>
                <a:gd name="T91" fmla="*/ 2147483647 h 392"/>
                <a:gd name="T92" fmla="*/ 2147483647 w 479"/>
                <a:gd name="T93" fmla="*/ 2147483647 h 392"/>
                <a:gd name="T94" fmla="*/ 2147483647 w 479"/>
                <a:gd name="T95" fmla="*/ 0 h 392"/>
                <a:gd name="T96" fmla="*/ 2147483647 w 479"/>
                <a:gd name="T97" fmla="*/ 2147483647 h 392"/>
                <a:gd name="T98" fmla="*/ 2147483647 w 479"/>
                <a:gd name="T99" fmla="*/ 2147483647 h 392"/>
                <a:gd name="T100" fmla="*/ 2147483647 w 479"/>
                <a:gd name="T101" fmla="*/ 2147483647 h 392"/>
                <a:gd name="T102" fmla="*/ 2147483647 w 479"/>
                <a:gd name="T103" fmla="*/ 2147483647 h 392"/>
                <a:gd name="T104" fmla="*/ 2147483647 w 479"/>
                <a:gd name="T105" fmla="*/ 2147483647 h 392"/>
                <a:gd name="T106" fmla="*/ 2147483647 w 479"/>
                <a:gd name="T107" fmla="*/ 2147483647 h 392"/>
                <a:gd name="T108" fmla="*/ 2147483647 w 479"/>
                <a:gd name="T109" fmla="*/ 2147483647 h 392"/>
                <a:gd name="T110" fmla="*/ 2147483647 w 479"/>
                <a:gd name="T111" fmla="*/ 2147483647 h 392"/>
                <a:gd name="T112" fmla="*/ 2147483647 w 479"/>
                <a:gd name="T113" fmla="*/ 2147483647 h 392"/>
                <a:gd name="T114" fmla="*/ 2147483647 w 479"/>
                <a:gd name="T115" fmla="*/ 2147483647 h 392"/>
                <a:gd name="T116" fmla="*/ 2147483647 w 479"/>
                <a:gd name="T117" fmla="*/ 2147483647 h 392"/>
                <a:gd name="T118" fmla="*/ 2147483647 w 479"/>
                <a:gd name="T119" fmla="*/ 2147483647 h 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9"/>
                <a:gd name="T181" fmla="*/ 0 h 392"/>
                <a:gd name="T182" fmla="*/ 479 w 479"/>
                <a:gd name="T183" fmla="*/ 392 h 3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4" name="Freeform 20">
              <a:extLst>
                <a:ext uri="{FF2B5EF4-FFF2-40B4-BE49-F238E27FC236}">
                  <a16:creationId xmlns:a16="http://schemas.microsoft.com/office/drawing/2014/main" id="{46F0D1BF-07DA-4ED7-9895-868F285D6D06}"/>
                </a:ext>
              </a:extLst>
            </p:cNvPr>
            <p:cNvSpPr>
              <a:spLocks/>
            </p:cNvSpPr>
            <p:nvPr/>
          </p:nvSpPr>
          <p:spPr bwMode="auto">
            <a:xfrm>
              <a:off x="4839615" y="2925687"/>
              <a:ext cx="458422" cy="504934"/>
            </a:xfrm>
            <a:custGeom>
              <a:avLst/>
              <a:gdLst>
                <a:gd name="T0" fmla="*/ 2147483647 w 298"/>
                <a:gd name="T1" fmla="*/ 2147483647 h 326"/>
                <a:gd name="T2" fmla="*/ 2147483647 w 298"/>
                <a:gd name="T3" fmla="*/ 2147483647 h 326"/>
                <a:gd name="T4" fmla="*/ 2147483647 w 298"/>
                <a:gd name="T5" fmla="*/ 2147483647 h 326"/>
                <a:gd name="T6" fmla="*/ 2147483647 w 298"/>
                <a:gd name="T7" fmla="*/ 2147483647 h 326"/>
                <a:gd name="T8" fmla="*/ 2147483647 w 298"/>
                <a:gd name="T9" fmla="*/ 2147483647 h 326"/>
                <a:gd name="T10" fmla="*/ 2147483647 w 298"/>
                <a:gd name="T11" fmla="*/ 2147483647 h 326"/>
                <a:gd name="T12" fmla="*/ 2147483647 w 298"/>
                <a:gd name="T13" fmla="*/ 2147483647 h 326"/>
                <a:gd name="T14" fmla="*/ 2147483647 w 298"/>
                <a:gd name="T15" fmla="*/ 2147483647 h 326"/>
                <a:gd name="T16" fmla="*/ 2147483647 w 298"/>
                <a:gd name="T17" fmla="*/ 2147483647 h 326"/>
                <a:gd name="T18" fmla="*/ 0 w 298"/>
                <a:gd name="T19" fmla="*/ 2147483647 h 326"/>
                <a:gd name="T20" fmla="*/ 2147483647 w 298"/>
                <a:gd name="T21" fmla="*/ 2147483647 h 326"/>
                <a:gd name="T22" fmla="*/ 2147483647 w 298"/>
                <a:gd name="T23" fmla="*/ 2147483647 h 326"/>
                <a:gd name="T24" fmla="*/ 2147483647 w 298"/>
                <a:gd name="T25" fmla="*/ 2147483647 h 326"/>
                <a:gd name="T26" fmla="*/ 2147483647 w 298"/>
                <a:gd name="T27" fmla="*/ 2147483647 h 326"/>
                <a:gd name="T28" fmla="*/ 2147483647 w 298"/>
                <a:gd name="T29" fmla="*/ 2147483647 h 326"/>
                <a:gd name="T30" fmla="*/ 2147483647 w 298"/>
                <a:gd name="T31" fmla="*/ 2147483647 h 326"/>
                <a:gd name="T32" fmla="*/ 2147483647 w 298"/>
                <a:gd name="T33" fmla="*/ 2147483647 h 326"/>
                <a:gd name="T34" fmla="*/ 2147483647 w 298"/>
                <a:gd name="T35" fmla="*/ 2147483647 h 326"/>
                <a:gd name="T36" fmla="*/ 2147483647 w 298"/>
                <a:gd name="T37" fmla="*/ 2147483647 h 326"/>
                <a:gd name="T38" fmla="*/ 2147483647 w 298"/>
                <a:gd name="T39" fmla="*/ 2147483647 h 326"/>
                <a:gd name="T40" fmla="*/ 2147483647 w 298"/>
                <a:gd name="T41" fmla="*/ 2147483647 h 326"/>
                <a:gd name="T42" fmla="*/ 2147483647 w 298"/>
                <a:gd name="T43" fmla="*/ 2147483647 h 326"/>
                <a:gd name="T44" fmla="*/ 2147483647 w 298"/>
                <a:gd name="T45" fmla="*/ 2147483647 h 326"/>
                <a:gd name="T46" fmla="*/ 2147483647 w 298"/>
                <a:gd name="T47" fmla="*/ 0 h 326"/>
                <a:gd name="T48" fmla="*/ 2147483647 w 298"/>
                <a:gd name="T49" fmla="*/ 2147483647 h 326"/>
                <a:gd name="T50" fmla="*/ 2147483647 w 298"/>
                <a:gd name="T51" fmla="*/ 2147483647 h 326"/>
                <a:gd name="T52" fmla="*/ 2147483647 w 298"/>
                <a:gd name="T53" fmla="*/ 2147483647 h 326"/>
                <a:gd name="T54" fmla="*/ 2147483647 w 298"/>
                <a:gd name="T55" fmla="*/ 2147483647 h 326"/>
                <a:gd name="T56" fmla="*/ 2147483647 w 298"/>
                <a:gd name="T57" fmla="*/ 2147483647 h 326"/>
                <a:gd name="T58" fmla="*/ 2147483647 w 298"/>
                <a:gd name="T59" fmla="*/ 2147483647 h 326"/>
                <a:gd name="T60" fmla="*/ 2147483647 w 298"/>
                <a:gd name="T61" fmla="*/ 2147483647 h 326"/>
                <a:gd name="T62" fmla="*/ 2147483647 w 298"/>
                <a:gd name="T63" fmla="*/ 2147483647 h 326"/>
                <a:gd name="T64" fmla="*/ 2147483647 w 298"/>
                <a:gd name="T65" fmla="*/ 2147483647 h 326"/>
                <a:gd name="T66" fmla="*/ 2147483647 w 298"/>
                <a:gd name="T67" fmla="*/ 2147483647 h 326"/>
                <a:gd name="T68" fmla="*/ 2147483647 w 298"/>
                <a:gd name="T69" fmla="*/ 2147483647 h 326"/>
                <a:gd name="T70" fmla="*/ 2147483647 w 298"/>
                <a:gd name="T71" fmla="*/ 2147483647 h 326"/>
                <a:gd name="T72" fmla="*/ 2147483647 w 298"/>
                <a:gd name="T73" fmla="*/ 2147483647 h 326"/>
                <a:gd name="T74" fmla="*/ 2147483647 w 298"/>
                <a:gd name="T75" fmla="*/ 2147483647 h 326"/>
                <a:gd name="T76" fmla="*/ 2147483647 w 298"/>
                <a:gd name="T77" fmla="*/ 2147483647 h 326"/>
                <a:gd name="T78" fmla="*/ 2147483647 w 298"/>
                <a:gd name="T79" fmla="*/ 2147483647 h 326"/>
                <a:gd name="T80" fmla="*/ 2147483647 w 298"/>
                <a:gd name="T81" fmla="*/ 2147483647 h 326"/>
                <a:gd name="T82" fmla="*/ 2147483647 w 298"/>
                <a:gd name="T83" fmla="*/ 2147483647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8"/>
                <a:gd name="T127" fmla="*/ 0 h 326"/>
                <a:gd name="T128" fmla="*/ 298 w 29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8" h="326">
                  <a:moveTo>
                    <a:pt x="217" y="310"/>
                  </a:moveTo>
                  <a:lnTo>
                    <a:pt x="171" y="325"/>
                  </a:lnTo>
                  <a:lnTo>
                    <a:pt x="146" y="301"/>
                  </a:lnTo>
                  <a:lnTo>
                    <a:pt x="130" y="321"/>
                  </a:lnTo>
                  <a:lnTo>
                    <a:pt x="99" y="321"/>
                  </a:lnTo>
                  <a:lnTo>
                    <a:pt x="87" y="298"/>
                  </a:lnTo>
                  <a:lnTo>
                    <a:pt x="75" y="266"/>
                  </a:lnTo>
                  <a:lnTo>
                    <a:pt x="46" y="262"/>
                  </a:lnTo>
                  <a:lnTo>
                    <a:pt x="20" y="212"/>
                  </a:lnTo>
                  <a:lnTo>
                    <a:pt x="0" y="188"/>
                  </a:lnTo>
                  <a:lnTo>
                    <a:pt x="12" y="176"/>
                  </a:lnTo>
                  <a:lnTo>
                    <a:pt x="20" y="173"/>
                  </a:lnTo>
                  <a:lnTo>
                    <a:pt x="50" y="134"/>
                  </a:lnTo>
                  <a:lnTo>
                    <a:pt x="46" y="98"/>
                  </a:lnTo>
                  <a:lnTo>
                    <a:pt x="58" y="86"/>
                  </a:lnTo>
                  <a:lnTo>
                    <a:pt x="78" y="83"/>
                  </a:lnTo>
                  <a:lnTo>
                    <a:pt x="87" y="75"/>
                  </a:lnTo>
                  <a:lnTo>
                    <a:pt x="78" y="59"/>
                  </a:lnTo>
                  <a:lnTo>
                    <a:pt x="91" y="43"/>
                  </a:lnTo>
                  <a:lnTo>
                    <a:pt x="91" y="12"/>
                  </a:lnTo>
                  <a:lnTo>
                    <a:pt x="108" y="4"/>
                  </a:lnTo>
                  <a:lnTo>
                    <a:pt x="133" y="20"/>
                  </a:lnTo>
                  <a:lnTo>
                    <a:pt x="171" y="27"/>
                  </a:lnTo>
                  <a:lnTo>
                    <a:pt x="193" y="0"/>
                  </a:lnTo>
                  <a:lnTo>
                    <a:pt x="221" y="24"/>
                  </a:lnTo>
                  <a:lnTo>
                    <a:pt x="209" y="32"/>
                  </a:lnTo>
                  <a:lnTo>
                    <a:pt x="193" y="51"/>
                  </a:lnTo>
                  <a:lnTo>
                    <a:pt x="171" y="59"/>
                  </a:lnTo>
                  <a:lnTo>
                    <a:pt x="162" y="63"/>
                  </a:lnTo>
                  <a:lnTo>
                    <a:pt x="182" y="75"/>
                  </a:lnTo>
                  <a:lnTo>
                    <a:pt x="225" y="59"/>
                  </a:lnTo>
                  <a:lnTo>
                    <a:pt x="292" y="86"/>
                  </a:lnTo>
                  <a:lnTo>
                    <a:pt x="297" y="137"/>
                  </a:lnTo>
                  <a:lnTo>
                    <a:pt x="271" y="137"/>
                  </a:lnTo>
                  <a:lnTo>
                    <a:pt x="271" y="153"/>
                  </a:lnTo>
                  <a:lnTo>
                    <a:pt x="284" y="176"/>
                  </a:lnTo>
                  <a:lnTo>
                    <a:pt x="271" y="188"/>
                  </a:lnTo>
                  <a:lnTo>
                    <a:pt x="284" y="208"/>
                  </a:lnTo>
                  <a:lnTo>
                    <a:pt x="263" y="235"/>
                  </a:lnTo>
                  <a:lnTo>
                    <a:pt x="254" y="223"/>
                  </a:lnTo>
                  <a:lnTo>
                    <a:pt x="221" y="298"/>
                  </a:lnTo>
                  <a:lnTo>
                    <a:pt x="217" y="31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5" name="Freeform 21">
              <a:extLst>
                <a:ext uri="{FF2B5EF4-FFF2-40B4-BE49-F238E27FC236}">
                  <a16:creationId xmlns:a16="http://schemas.microsoft.com/office/drawing/2014/main" id="{CA82CC3E-9984-4E56-9928-3B0A23ED4559}"/>
                </a:ext>
              </a:extLst>
            </p:cNvPr>
            <p:cNvSpPr>
              <a:spLocks/>
            </p:cNvSpPr>
            <p:nvPr/>
          </p:nvSpPr>
          <p:spPr bwMode="auto">
            <a:xfrm>
              <a:off x="4409743" y="2557135"/>
              <a:ext cx="569460" cy="641312"/>
            </a:xfrm>
            <a:custGeom>
              <a:avLst/>
              <a:gdLst>
                <a:gd name="T0" fmla="*/ 2147483647 w 373"/>
                <a:gd name="T1" fmla="*/ 0 h 414"/>
                <a:gd name="T2" fmla="*/ 2147483647 w 373"/>
                <a:gd name="T3" fmla="*/ 2147483647 h 414"/>
                <a:gd name="T4" fmla="*/ 2147483647 w 373"/>
                <a:gd name="T5" fmla="*/ 2147483647 h 414"/>
                <a:gd name="T6" fmla="*/ 2147483647 w 373"/>
                <a:gd name="T7" fmla="*/ 2147483647 h 414"/>
                <a:gd name="T8" fmla="*/ 2147483647 w 373"/>
                <a:gd name="T9" fmla="*/ 2147483647 h 414"/>
                <a:gd name="T10" fmla="*/ 2147483647 w 373"/>
                <a:gd name="T11" fmla="*/ 2147483647 h 414"/>
                <a:gd name="T12" fmla="*/ 2147483647 w 373"/>
                <a:gd name="T13" fmla="*/ 2147483647 h 414"/>
                <a:gd name="T14" fmla="*/ 2147483647 w 373"/>
                <a:gd name="T15" fmla="*/ 2147483647 h 414"/>
                <a:gd name="T16" fmla="*/ 2147483647 w 373"/>
                <a:gd name="T17" fmla="*/ 2147483647 h 414"/>
                <a:gd name="T18" fmla="*/ 2147483647 w 373"/>
                <a:gd name="T19" fmla="*/ 2147483647 h 414"/>
                <a:gd name="T20" fmla="*/ 2147483647 w 373"/>
                <a:gd name="T21" fmla="*/ 2147483647 h 414"/>
                <a:gd name="T22" fmla="*/ 2147483647 w 373"/>
                <a:gd name="T23" fmla="*/ 2147483647 h 414"/>
                <a:gd name="T24" fmla="*/ 2147483647 w 373"/>
                <a:gd name="T25" fmla="*/ 2147483647 h 414"/>
                <a:gd name="T26" fmla="*/ 2147483647 w 373"/>
                <a:gd name="T27" fmla="*/ 2147483647 h 414"/>
                <a:gd name="T28" fmla="*/ 2147483647 w 373"/>
                <a:gd name="T29" fmla="*/ 2147483647 h 414"/>
                <a:gd name="T30" fmla="*/ 2147483647 w 373"/>
                <a:gd name="T31" fmla="*/ 2147483647 h 414"/>
                <a:gd name="T32" fmla="*/ 2147483647 w 373"/>
                <a:gd name="T33" fmla="*/ 2147483647 h 414"/>
                <a:gd name="T34" fmla="*/ 2147483647 w 373"/>
                <a:gd name="T35" fmla="*/ 2147483647 h 414"/>
                <a:gd name="T36" fmla="*/ 2147483647 w 373"/>
                <a:gd name="T37" fmla="*/ 2147483647 h 414"/>
                <a:gd name="T38" fmla="*/ 2147483647 w 373"/>
                <a:gd name="T39" fmla="*/ 2147483647 h 414"/>
                <a:gd name="T40" fmla="*/ 2147483647 w 373"/>
                <a:gd name="T41" fmla="*/ 2147483647 h 414"/>
                <a:gd name="T42" fmla="*/ 2147483647 w 373"/>
                <a:gd name="T43" fmla="*/ 2147483647 h 414"/>
                <a:gd name="T44" fmla="*/ 2147483647 w 373"/>
                <a:gd name="T45" fmla="*/ 2147483647 h 414"/>
                <a:gd name="T46" fmla="*/ 2147483647 w 373"/>
                <a:gd name="T47" fmla="*/ 2147483647 h 414"/>
                <a:gd name="T48" fmla="*/ 2147483647 w 373"/>
                <a:gd name="T49" fmla="*/ 2147483647 h 414"/>
                <a:gd name="T50" fmla="*/ 2147483647 w 373"/>
                <a:gd name="T51" fmla="*/ 2147483647 h 414"/>
                <a:gd name="T52" fmla="*/ 2147483647 w 373"/>
                <a:gd name="T53" fmla="*/ 2147483647 h 414"/>
                <a:gd name="T54" fmla="*/ 2147483647 w 373"/>
                <a:gd name="T55" fmla="*/ 2147483647 h 414"/>
                <a:gd name="T56" fmla="*/ 2147483647 w 373"/>
                <a:gd name="T57" fmla="*/ 2147483647 h 414"/>
                <a:gd name="T58" fmla="*/ 2147483647 w 373"/>
                <a:gd name="T59" fmla="*/ 2147483647 h 414"/>
                <a:gd name="T60" fmla="*/ 2147483647 w 373"/>
                <a:gd name="T61" fmla="*/ 2147483647 h 414"/>
                <a:gd name="T62" fmla="*/ 2147483647 w 373"/>
                <a:gd name="T63" fmla="*/ 2147483647 h 414"/>
                <a:gd name="T64" fmla="*/ 2147483647 w 373"/>
                <a:gd name="T65" fmla="*/ 2147483647 h 4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3"/>
                <a:gd name="T100" fmla="*/ 0 h 414"/>
                <a:gd name="T101" fmla="*/ 373 w 373"/>
                <a:gd name="T102" fmla="*/ 414 h 4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6" name="Freeform 22">
              <a:extLst>
                <a:ext uri="{FF2B5EF4-FFF2-40B4-BE49-F238E27FC236}">
                  <a16:creationId xmlns:a16="http://schemas.microsoft.com/office/drawing/2014/main" id="{C50A1747-73AC-4AF2-86DD-D98AFC637CDB}"/>
                </a:ext>
              </a:extLst>
            </p:cNvPr>
            <p:cNvSpPr>
              <a:spLocks/>
            </p:cNvSpPr>
            <p:nvPr/>
          </p:nvSpPr>
          <p:spPr bwMode="auto">
            <a:xfrm>
              <a:off x="4409743" y="2557135"/>
              <a:ext cx="569460" cy="641312"/>
            </a:xfrm>
            <a:custGeom>
              <a:avLst/>
              <a:gdLst>
                <a:gd name="T0" fmla="*/ 2147483647 w 373"/>
                <a:gd name="T1" fmla="*/ 0 h 414"/>
                <a:gd name="T2" fmla="*/ 2147483647 w 373"/>
                <a:gd name="T3" fmla="*/ 2147483647 h 414"/>
                <a:gd name="T4" fmla="*/ 2147483647 w 373"/>
                <a:gd name="T5" fmla="*/ 2147483647 h 414"/>
                <a:gd name="T6" fmla="*/ 2147483647 w 373"/>
                <a:gd name="T7" fmla="*/ 2147483647 h 414"/>
                <a:gd name="T8" fmla="*/ 2147483647 w 373"/>
                <a:gd name="T9" fmla="*/ 2147483647 h 414"/>
                <a:gd name="T10" fmla="*/ 2147483647 w 373"/>
                <a:gd name="T11" fmla="*/ 2147483647 h 414"/>
                <a:gd name="T12" fmla="*/ 2147483647 w 373"/>
                <a:gd name="T13" fmla="*/ 2147483647 h 414"/>
                <a:gd name="T14" fmla="*/ 2147483647 w 373"/>
                <a:gd name="T15" fmla="*/ 2147483647 h 414"/>
                <a:gd name="T16" fmla="*/ 2147483647 w 373"/>
                <a:gd name="T17" fmla="*/ 2147483647 h 414"/>
                <a:gd name="T18" fmla="*/ 2147483647 w 373"/>
                <a:gd name="T19" fmla="*/ 2147483647 h 414"/>
                <a:gd name="T20" fmla="*/ 2147483647 w 373"/>
                <a:gd name="T21" fmla="*/ 2147483647 h 414"/>
                <a:gd name="T22" fmla="*/ 2147483647 w 373"/>
                <a:gd name="T23" fmla="*/ 2147483647 h 414"/>
                <a:gd name="T24" fmla="*/ 2147483647 w 373"/>
                <a:gd name="T25" fmla="*/ 2147483647 h 414"/>
                <a:gd name="T26" fmla="*/ 2147483647 w 373"/>
                <a:gd name="T27" fmla="*/ 2147483647 h 414"/>
                <a:gd name="T28" fmla="*/ 2147483647 w 373"/>
                <a:gd name="T29" fmla="*/ 2147483647 h 414"/>
                <a:gd name="T30" fmla="*/ 2147483647 w 373"/>
                <a:gd name="T31" fmla="*/ 2147483647 h 414"/>
                <a:gd name="T32" fmla="*/ 2147483647 w 373"/>
                <a:gd name="T33" fmla="*/ 2147483647 h 414"/>
                <a:gd name="T34" fmla="*/ 2147483647 w 373"/>
                <a:gd name="T35" fmla="*/ 2147483647 h 414"/>
                <a:gd name="T36" fmla="*/ 2147483647 w 373"/>
                <a:gd name="T37" fmla="*/ 2147483647 h 414"/>
                <a:gd name="T38" fmla="*/ 2147483647 w 373"/>
                <a:gd name="T39" fmla="*/ 2147483647 h 414"/>
                <a:gd name="T40" fmla="*/ 2147483647 w 373"/>
                <a:gd name="T41" fmla="*/ 2147483647 h 414"/>
                <a:gd name="T42" fmla="*/ 2147483647 w 373"/>
                <a:gd name="T43" fmla="*/ 2147483647 h 414"/>
                <a:gd name="T44" fmla="*/ 2147483647 w 373"/>
                <a:gd name="T45" fmla="*/ 2147483647 h 414"/>
                <a:gd name="T46" fmla="*/ 2147483647 w 373"/>
                <a:gd name="T47" fmla="*/ 2147483647 h 414"/>
                <a:gd name="T48" fmla="*/ 2147483647 w 373"/>
                <a:gd name="T49" fmla="*/ 2147483647 h 414"/>
                <a:gd name="T50" fmla="*/ 2147483647 w 373"/>
                <a:gd name="T51" fmla="*/ 2147483647 h 414"/>
                <a:gd name="T52" fmla="*/ 2147483647 w 373"/>
                <a:gd name="T53" fmla="*/ 2147483647 h 414"/>
                <a:gd name="T54" fmla="*/ 2147483647 w 373"/>
                <a:gd name="T55" fmla="*/ 2147483647 h 414"/>
                <a:gd name="T56" fmla="*/ 2147483647 w 373"/>
                <a:gd name="T57" fmla="*/ 2147483647 h 414"/>
                <a:gd name="T58" fmla="*/ 2147483647 w 373"/>
                <a:gd name="T59" fmla="*/ 2147483647 h 414"/>
                <a:gd name="T60" fmla="*/ 2147483647 w 373"/>
                <a:gd name="T61" fmla="*/ 2147483647 h 414"/>
                <a:gd name="T62" fmla="*/ 2147483647 w 373"/>
                <a:gd name="T63" fmla="*/ 2147483647 h 414"/>
                <a:gd name="T64" fmla="*/ 2147483647 w 373"/>
                <a:gd name="T65" fmla="*/ 2147483647 h 4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3"/>
                <a:gd name="T100" fmla="*/ 0 h 414"/>
                <a:gd name="T101" fmla="*/ 373 w 373"/>
                <a:gd name="T102" fmla="*/ 414 h 4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7" name="Freeform 23">
              <a:extLst>
                <a:ext uri="{FF2B5EF4-FFF2-40B4-BE49-F238E27FC236}">
                  <a16:creationId xmlns:a16="http://schemas.microsoft.com/office/drawing/2014/main" id="{2500D153-8897-4AEB-B685-E6B62EF66054}"/>
                </a:ext>
              </a:extLst>
            </p:cNvPr>
            <p:cNvSpPr>
              <a:spLocks/>
            </p:cNvSpPr>
            <p:nvPr/>
          </p:nvSpPr>
          <p:spPr bwMode="auto">
            <a:xfrm>
              <a:off x="4542987" y="2459721"/>
              <a:ext cx="675738" cy="509803"/>
            </a:xfrm>
            <a:custGeom>
              <a:avLst/>
              <a:gdLst>
                <a:gd name="T0" fmla="*/ 2147483647 w 442"/>
                <a:gd name="T1" fmla="*/ 2147483647 h 328"/>
                <a:gd name="T2" fmla="*/ 2147483647 w 442"/>
                <a:gd name="T3" fmla="*/ 2147483647 h 328"/>
                <a:gd name="T4" fmla="*/ 2147483647 w 442"/>
                <a:gd name="T5" fmla="*/ 2147483647 h 328"/>
                <a:gd name="T6" fmla="*/ 2147483647 w 442"/>
                <a:gd name="T7" fmla="*/ 2147483647 h 328"/>
                <a:gd name="T8" fmla="*/ 2147483647 w 442"/>
                <a:gd name="T9" fmla="*/ 2147483647 h 328"/>
                <a:gd name="T10" fmla="*/ 2147483647 w 442"/>
                <a:gd name="T11" fmla="*/ 2147483647 h 328"/>
                <a:gd name="T12" fmla="*/ 2147483647 w 442"/>
                <a:gd name="T13" fmla="*/ 2147483647 h 328"/>
                <a:gd name="T14" fmla="*/ 2147483647 w 442"/>
                <a:gd name="T15" fmla="*/ 2147483647 h 328"/>
                <a:gd name="T16" fmla="*/ 2147483647 w 442"/>
                <a:gd name="T17" fmla="*/ 2147483647 h 328"/>
                <a:gd name="T18" fmla="*/ 2147483647 w 442"/>
                <a:gd name="T19" fmla="*/ 2147483647 h 328"/>
                <a:gd name="T20" fmla="*/ 2147483647 w 442"/>
                <a:gd name="T21" fmla="*/ 2147483647 h 328"/>
                <a:gd name="T22" fmla="*/ 2147483647 w 442"/>
                <a:gd name="T23" fmla="*/ 2147483647 h 328"/>
                <a:gd name="T24" fmla="*/ 2147483647 w 442"/>
                <a:gd name="T25" fmla="*/ 2147483647 h 328"/>
                <a:gd name="T26" fmla="*/ 2147483647 w 442"/>
                <a:gd name="T27" fmla="*/ 2147483647 h 328"/>
                <a:gd name="T28" fmla="*/ 2147483647 w 442"/>
                <a:gd name="T29" fmla="*/ 2147483647 h 328"/>
                <a:gd name="T30" fmla="*/ 2147483647 w 442"/>
                <a:gd name="T31" fmla="*/ 2147483647 h 328"/>
                <a:gd name="T32" fmla="*/ 2147483647 w 442"/>
                <a:gd name="T33" fmla="*/ 2147483647 h 328"/>
                <a:gd name="T34" fmla="*/ 2147483647 w 442"/>
                <a:gd name="T35" fmla="*/ 2147483647 h 328"/>
                <a:gd name="T36" fmla="*/ 2147483647 w 442"/>
                <a:gd name="T37" fmla="*/ 2147483647 h 328"/>
                <a:gd name="T38" fmla="*/ 2147483647 w 442"/>
                <a:gd name="T39" fmla="*/ 2147483647 h 328"/>
                <a:gd name="T40" fmla="*/ 2147483647 w 442"/>
                <a:gd name="T41" fmla="*/ 2147483647 h 328"/>
                <a:gd name="T42" fmla="*/ 2147483647 w 442"/>
                <a:gd name="T43" fmla="*/ 2147483647 h 328"/>
                <a:gd name="T44" fmla="*/ 2147483647 w 442"/>
                <a:gd name="T45" fmla="*/ 2147483647 h 328"/>
                <a:gd name="T46" fmla="*/ 2147483647 w 442"/>
                <a:gd name="T47" fmla="*/ 2147483647 h 328"/>
                <a:gd name="T48" fmla="*/ 2147483647 w 442"/>
                <a:gd name="T49" fmla="*/ 2147483647 h 328"/>
                <a:gd name="T50" fmla="*/ 2147483647 w 442"/>
                <a:gd name="T51" fmla="*/ 2147483647 h 328"/>
                <a:gd name="T52" fmla="*/ 2147483647 w 442"/>
                <a:gd name="T53" fmla="*/ 2147483647 h 328"/>
                <a:gd name="T54" fmla="*/ 2147483647 w 442"/>
                <a:gd name="T55" fmla="*/ 2147483647 h 328"/>
                <a:gd name="T56" fmla="*/ 0 w 442"/>
                <a:gd name="T57" fmla="*/ 2147483647 h 328"/>
                <a:gd name="T58" fmla="*/ 2147483647 w 442"/>
                <a:gd name="T59" fmla="*/ 2147483647 h 328"/>
                <a:gd name="T60" fmla="*/ 2147483647 w 442"/>
                <a:gd name="T61" fmla="*/ 2147483647 h 328"/>
                <a:gd name="T62" fmla="*/ 2147483647 w 442"/>
                <a:gd name="T63" fmla="*/ 2147483647 h 328"/>
                <a:gd name="T64" fmla="*/ 2147483647 w 442"/>
                <a:gd name="T65" fmla="*/ 2147483647 h 328"/>
                <a:gd name="T66" fmla="*/ 2147483647 w 442"/>
                <a:gd name="T67" fmla="*/ 2147483647 h 328"/>
                <a:gd name="T68" fmla="*/ 2147483647 w 442"/>
                <a:gd name="T69" fmla="*/ 2147483647 h 328"/>
                <a:gd name="T70" fmla="*/ 2147483647 w 442"/>
                <a:gd name="T71" fmla="*/ 2147483647 h 328"/>
                <a:gd name="T72" fmla="*/ 2147483647 w 442"/>
                <a:gd name="T73" fmla="*/ 2147483647 h 328"/>
                <a:gd name="T74" fmla="*/ 2147483647 w 442"/>
                <a:gd name="T75" fmla="*/ 2147483647 h 328"/>
                <a:gd name="T76" fmla="*/ 2147483647 w 442"/>
                <a:gd name="T77" fmla="*/ 2147483647 h 328"/>
                <a:gd name="T78" fmla="*/ 2147483647 w 442"/>
                <a:gd name="T79" fmla="*/ 2147483647 h 328"/>
                <a:gd name="T80" fmla="*/ 2147483647 w 442"/>
                <a:gd name="T81" fmla="*/ 0 h 328"/>
                <a:gd name="T82" fmla="*/ 2147483647 w 442"/>
                <a:gd name="T83" fmla="*/ 2147483647 h 328"/>
                <a:gd name="T84" fmla="*/ 2147483647 w 442"/>
                <a:gd name="T85" fmla="*/ 2147483647 h 328"/>
                <a:gd name="T86" fmla="*/ 2147483647 w 442"/>
                <a:gd name="T87" fmla="*/ 2147483647 h 328"/>
                <a:gd name="T88" fmla="*/ 2147483647 w 442"/>
                <a:gd name="T89" fmla="*/ 2147483647 h 328"/>
                <a:gd name="T90" fmla="*/ 2147483647 w 442"/>
                <a:gd name="T91" fmla="*/ 2147483647 h 328"/>
                <a:gd name="T92" fmla="*/ 2147483647 w 442"/>
                <a:gd name="T93" fmla="*/ 2147483647 h 328"/>
                <a:gd name="T94" fmla="*/ 2147483647 w 442"/>
                <a:gd name="T95" fmla="*/ 2147483647 h 328"/>
                <a:gd name="T96" fmla="*/ 2147483647 w 442"/>
                <a:gd name="T97" fmla="*/ 2147483647 h 328"/>
                <a:gd name="T98" fmla="*/ 2147483647 w 442"/>
                <a:gd name="T99" fmla="*/ 2147483647 h 328"/>
                <a:gd name="T100" fmla="*/ 2147483647 w 442"/>
                <a:gd name="T101" fmla="*/ 2147483647 h 328"/>
                <a:gd name="T102" fmla="*/ 2147483647 w 442"/>
                <a:gd name="T103" fmla="*/ 2147483647 h 328"/>
                <a:gd name="T104" fmla="*/ 2147483647 w 442"/>
                <a:gd name="T105" fmla="*/ 2147483647 h 328"/>
                <a:gd name="T106" fmla="*/ 2147483647 w 442"/>
                <a:gd name="T107" fmla="*/ 2147483647 h 328"/>
                <a:gd name="T108" fmla="*/ 2147483647 w 442"/>
                <a:gd name="T109" fmla="*/ 2147483647 h 328"/>
                <a:gd name="T110" fmla="*/ 2147483647 w 442"/>
                <a:gd name="T111" fmla="*/ 2147483647 h 328"/>
                <a:gd name="T112" fmla="*/ 2147483647 w 442"/>
                <a:gd name="T113" fmla="*/ 2147483647 h 3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2"/>
                <a:gd name="T172" fmla="*/ 0 h 328"/>
                <a:gd name="T173" fmla="*/ 442 w 442"/>
                <a:gd name="T174" fmla="*/ 328 h 3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2" h="328">
                  <a:moveTo>
                    <a:pt x="412" y="258"/>
                  </a:moveTo>
                  <a:lnTo>
                    <a:pt x="398" y="288"/>
                  </a:lnTo>
                  <a:lnTo>
                    <a:pt x="387" y="300"/>
                  </a:lnTo>
                  <a:lnTo>
                    <a:pt x="366" y="327"/>
                  </a:lnTo>
                  <a:lnTo>
                    <a:pt x="327" y="319"/>
                  </a:lnTo>
                  <a:lnTo>
                    <a:pt x="303" y="304"/>
                  </a:lnTo>
                  <a:lnTo>
                    <a:pt x="286" y="312"/>
                  </a:lnTo>
                  <a:lnTo>
                    <a:pt x="223" y="308"/>
                  </a:lnTo>
                  <a:lnTo>
                    <a:pt x="223" y="285"/>
                  </a:lnTo>
                  <a:lnTo>
                    <a:pt x="193" y="265"/>
                  </a:lnTo>
                  <a:lnTo>
                    <a:pt x="180" y="249"/>
                  </a:lnTo>
                  <a:lnTo>
                    <a:pt x="198" y="234"/>
                  </a:lnTo>
                  <a:lnTo>
                    <a:pt x="198" y="222"/>
                  </a:lnTo>
                  <a:lnTo>
                    <a:pt x="198" y="210"/>
                  </a:lnTo>
                  <a:lnTo>
                    <a:pt x="231" y="207"/>
                  </a:lnTo>
                  <a:lnTo>
                    <a:pt x="235" y="191"/>
                  </a:lnTo>
                  <a:lnTo>
                    <a:pt x="223" y="175"/>
                  </a:lnTo>
                  <a:lnTo>
                    <a:pt x="206" y="175"/>
                  </a:lnTo>
                  <a:lnTo>
                    <a:pt x="193" y="195"/>
                  </a:lnTo>
                  <a:lnTo>
                    <a:pt x="164" y="187"/>
                  </a:lnTo>
                  <a:lnTo>
                    <a:pt x="155" y="171"/>
                  </a:lnTo>
                  <a:lnTo>
                    <a:pt x="135" y="164"/>
                  </a:lnTo>
                  <a:lnTo>
                    <a:pt x="138" y="121"/>
                  </a:lnTo>
                  <a:lnTo>
                    <a:pt x="135" y="117"/>
                  </a:lnTo>
                  <a:lnTo>
                    <a:pt x="117" y="117"/>
                  </a:lnTo>
                  <a:lnTo>
                    <a:pt x="101" y="109"/>
                  </a:lnTo>
                  <a:lnTo>
                    <a:pt x="67" y="97"/>
                  </a:lnTo>
                  <a:lnTo>
                    <a:pt x="46" y="78"/>
                  </a:lnTo>
                  <a:lnTo>
                    <a:pt x="0" y="63"/>
                  </a:lnTo>
                  <a:lnTo>
                    <a:pt x="4" y="43"/>
                  </a:lnTo>
                  <a:lnTo>
                    <a:pt x="20" y="35"/>
                  </a:lnTo>
                  <a:lnTo>
                    <a:pt x="54" y="63"/>
                  </a:lnTo>
                  <a:lnTo>
                    <a:pt x="67" y="63"/>
                  </a:lnTo>
                  <a:lnTo>
                    <a:pt x="97" y="58"/>
                  </a:lnTo>
                  <a:lnTo>
                    <a:pt x="114" y="47"/>
                  </a:lnTo>
                  <a:lnTo>
                    <a:pt x="138" y="66"/>
                  </a:lnTo>
                  <a:lnTo>
                    <a:pt x="146" y="47"/>
                  </a:lnTo>
                  <a:lnTo>
                    <a:pt x="151" y="39"/>
                  </a:lnTo>
                  <a:lnTo>
                    <a:pt x="172" y="27"/>
                  </a:lnTo>
                  <a:lnTo>
                    <a:pt x="177" y="4"/>
                  </a:lnTo>
                  <a:lnTo>
                    <a:pt x="198" y="0"/>
                  </a:lnTo>
                  <a:lnTo>
                    <a:pt x="248" y="31"/>
                  </a:lnTo>
                  <a:lnTo>
                    <a:pt x="281" y="47"/>
                  </a:lnTo>
                  <a:lnTo>
                    <a:pt x="353" y="152"/>
                  </a:lnTo>
                  <a:lnTo>
                    <a:pt x="349" y="164"/>
                  </a:lnTo>
                  <a:lnTo>
                    <a:pt x="395" y="183"/>
                  </a:lnTo>
                  <a:lnTo>
                    <a:pt x="407" y="202"/>
                  </a:lnTo>
                  <a:lnTo>
                    <a:pt x="429" y="210"/>
                  </a:lnTo>
                  <a:lnTo>
                    <a:pt x="441" y="230"/>
                  </a:lnTo>
                  <a:lnTo>
                    <a:pt x="424" y="238"/>
                  </a:lnTo>
                  <a:lnTo>
                    <a:pt x="403" y="230"/>
                  </a:lnTo>
                  <a:lnTo>
                    <a:pt x="369" y="230"/>
                  </a:lnTo>
                  <a:lnTo>
                    <a:pt x="340" y="219"/>
                  </a:lnTo>
                  <a:lnTo>
                    <a:pt x="327" y="230"/>
                  </a:lnTo>
                  <a:lnTo>
                    <a:pt x="357" y="238"/>
                  </a:lnTo>
                  <a:lnTo>
                    <a:pt x="382" y="249"/>
                  </a:lnTo>
                  <a:lnTo>
                    <a:pt x="412" y="25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8" name="Freeform 24">
              <a:extLst>
                <a:ext uri="{FF2B5EF4-FFF2-40B4-BE49-F238E27FC236}">
                  <a16:creationId xmlns:a16="http://schemas.microsoft.com/office/drawing/2014/main" id="{1AEF25B6-C6E6-4886-8C66-3D0E577D1815}"/>
                </a:ext>
              </a:extLst>
            </p:cNvPr>
            <p:cNvSpPr>
              <a:spLocks/>
            </p:cNvSpPr>
            <p:nvPr/>
          </p:nvSpPr>
          <p:spPr bwMode="auto">
            <a:xfrm>
              <a:off x="3694350" y="2795801"/>
              <a:ext cx="916846" cy="543900"/>
            </a:xfrm>
            <a:custGeom>
              <a:avLst/>
              <a:gdLst>
                <a:gd name="T0" fmla="*/ 2147483647 w 599"/>
                <a:gd name="T1" fmla="*/ 2147483647 h 352"/>
                <a:gd name="T2" fmla="*/ 2147483647 w 599"/>
                <a:gd name="T3" fmla="*/ 2147483647 h 352"/>
                <a:gd name="T4" fmla="*/ 2147483647 w 599"/>
                <a:gd name="T5" fmla="*/ 2147483647 h 352"/>
                <a:gd name="T6" fmla="*/ 2147483647 w 599"/>
                <a:gd name="T7" fmla="*/ 2147483647 h 352"/>
                <a:gd name="T8" fmla="*/ 2147483647 w 599"/>
                <a:gd name="T9" fmla="*/ 2147483647 h 352"/>
                <a:gd name="T10" fmla="*/ 2147483647 w 599"/>
                <a:gd name="T11" fmla="*/ 2147483647 h 352"/>
                <a:gd name="T12" fmla="*/ 2147483647 w 599"/>
                <a:gd name="T13" fmla="*/ 2147483647 h 352"/>
                <a:gd name="T14" fmla="*/ 2147483647 w 599"/>
                <a:gd name="T15" fmla="*/ 2147483647 h 352"/>
                <a:gd name="T16" fmla="*/ 2147483647 w 599"/>
                <a:gd name="T17" fmla="*/ 2147483647 h 352"/>
                <a:gd name="T18" fmla="*/ 2147483647 w 599"/>
                <a:gd name="T19" fmla="*/ 2147483647 h 352"/>
                <a:gd name="T20" fmla="*/ 2147483647 w 599"/>
                <a:gd name="T21" fmla="*/ 2147483647 h 352"/>
                <a:gd name="T22" fmla="*/ 2147483647 w 599"/>
                <a:gd name="T23" fmla="*/ 2147483647 h 352"/>
                <a:gd name="T24" fmla="*/ 2147483647 w 599"/>
                <a:gd name="T25" fmla="*/ 2147483647 h 352"/>
                <a:gd name="T26" fmla="*/ 2147483647 w 599"/>
                <a:gd name="T27" fmla="*/ 2147483647 h 352"/>
                <a:gd name="T28" fmla="*/ 2147483647 w 599"/>
                <a:gd name="T29" fmla="*/ 2147483647 h 352"/>
                <a:gd name="T30" fmla="*/ 2147483647 w 599"/>
                <a:gd name="T31" fmla="*/ 2147483647 h 352"/>
                <a:gd name="T32" fmla="*/ 2147483647 w 599"/>
                <a:gd name="T33" fmla="*/ 2147483647 h 352"/>
                <a:gd name="T34" fmla="*/ 2147483647 w 599"/>
                <a:gd name="T35" fmla="*/ 2147483647 h 352"/>
                <a:gd name="T36" fmla="*/ 2147483647 w 599"/>
                <a:gd name="T37" fmla="*/ 2147483647 h 352"/>
                <a:gd name="T38" fmla="*/ 2147483647 w 599"/>
                <a:gd name="T39" fmla="*/ 2147483647 h 352"/>
                <a:gd name="T40" fmla="*/ 2147483647 w 599"/>
                <a:gd name="T41" fmla="*/ 0 h 352"/>
                <a:gd name="T42" fmla="*/ 2147483647 w 599"/>
                <a:gd name="T43" fmla="*/ 2147483647 h 352"/>
                <a:gd name="T44" fmla="*/ 2147483647 w 599"/>
                <a:gd name="T45" fmla="*/ 2147483647 h 352"/>
                <a:gd name="T46" fmla="*/ 2147483647 w 599"/>
                <a:gd name="T47" fmla="*/ 2147483647 h 352"/>
                <a:gd name="T48" fmla="*/ 2147483647 w 599"/>
                <a:gd name="T49" fmla="*/ 2147483647 h 352"/>
                <a:gd name="T50" fmla="*/ 2147483647 w 599"/>
                <a:gd name="T51" fmla="*/ 2147483647 h 352"/>
                <a:gd name="T52" fmla="*/ 2147483647 w 599"/>
                <a:gd name="T53" fmla="*/ 2147483647 h 352"/>
                <a:gd name="T54" fmla="*/ 2147483647 w 599"/>
                <a:gd name="T55" fmla="*/ 2147483647 h 352"/>
                <a:gd name="T56" fmla="*/ 2147483647 w 599"/>
                <a:gd name="T57" fmla="*/ 2147483647 h 352"/>
                <a:gd name="T58" fmla="*/ 2147483647 w 599"/>
                <a:gd name="T59" fmla="*/ 2147483647 h 352"/>
                <a:gd name="T60" fmla="*/ 2147483647 w 599"/>
                <a:gd name="T61" fmla="*/ 2147483647 h 352"/>
                <a:gd name="T62" fmla="*/ 2147483647 w 599"/>
                <a:gd name="T63" fmla="*/ 2147483647 h 352"/>
                <a:gd name="T64" fmla="*/ 2147483647 w 599"/>
                <a:gd name="T65" fmla="*/ 2147483647 h 3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9"/>
                <a:gd name="T100" fmla="*/ 0 h 352"/>
                <a:gd name="T101" fmla="*/ 599 w 599"/>
                <a:gd name="T102" fmla="*/ 352 h 3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79" name="Freeform 25">
              <a:extLst>
                <a:ext uri="{FF2B5EF4-FFF2-40B4-BE49-F238E27FC236}">
                  <a16:creationId xmlns:a16="http://schemas.microsoft.com/office/drawing/2014/main" id="{10D0F42F-6EE4-4ACF-9E01-BFF931B80A5D}"/>
                </a:ext>
              </a:extLst>
            </p:cNvPr>
            <p:cNvSpPr>
              <a:spLocks/>
            </p:cNvSpPr>
            <p:nvPr/>
          </p:nvSpPr>
          <p:spPr bwMode="auto">
            <a:xfrm>
              <a:off x="3694350" y="2795801"/>
              <a:ext cx="916846" cy="543900"/>
            </a:xfrm>
            <a:custGeom>
              <a:avLst/>
              <a:gdLst>
                <a:gd name="T0" fmla="*/ 2147483647 w 599"/>
                <a:gd name="T1" fmla="*/ 2147483647 h 352"/>
                <a:gd name="T2" fmla="*/ 2147483647 w 599"/>
                <a:gd name="T3" fmla="*/ 2147483647 h 352"/>
                <a:gd name="T4" fmla="*/ 2147483647 w 599"/>
                <a:gd name="T5" fmla="*/ 2147483647 h 352"/>
                <a:gd name="T6" fmla="*/ 2147483647 w 599"/>
                <a:gd name="T7" fmla="*/ 2147483647 h 352"/>
                <a:gd name="T8" fmla="*/ 2147483647 w 599"/>
                <a:gd name="T9" fmla="*/ 2147483647 h 352"/>
                <a:gd name="T10" fmla="*/ 2147483647 w 599"/>
                <a:gd name="T11" fmla="*/ 2147483647 h 352"/>
                <a:gd name="T12" fmla="*/ 2147483647 w 599"/>
                <a:gd name="T13" fmla="*/ 2147483647 h 352"/>
                <a:gd name="T14" fmla="*/ 2147483647 w 599"/>
                <a:gd name="T15" fmla="*/ 2147483647 h 352"/>
                <a:gd name="T16" fmla="*/ 2147483647 w 599"/>
                <a:gd name="T17" fmla="*/ 2147483647 h 352"/>
                <a:gd name="T18" fmla="*/ 2147483647 w 599"/>
                <a:gd name="T19" fmla="*/ 2147483647 h 352"/>
                <a:gd name="T20" fmla="*/ 2147483647 w 599"/>
                <a:gd name="T21" fmla="*/ 2147483647 h 352"/>
                <a:gd name="T22" fmla="*/ 2147483647 w 599"/>
                <a:gd name="T23" fmla="*/ 2147483647 h 352"/>
                <a:gd name="T24" fmla="*/ 2147483647 w 599"/>
                <a:gd name="T25" fmla="*/ 2147483647 h 352"/>
                <a:gd name="T26" fmla="*/ 2147483647 w 599"/>
                <a:gd name="T27" fmla="*/ 2147483647 h 352"/>
                <a:gd name="T28" fmla="*/ 2147483647 w 599"/>
                <a:gd name="T29" fmla="*/ 2147483647 h 352"/>
                <a:gd name="T30" fmla="*/ 2147483647 w 599"/>
                <a:gd name="T31" fmla="*/ 2147483647 h 352"/>
                <a:gd name="T32" fmla="*/ 2147483647 w 599"/>
                <a:gd name="T33" fmla="*/ 2147483647 h 352"/>
                <a:gd name="T34" fmla="*/ 2147483647 w 599"/>
                <a:gd name="T35" fmla="*/ 2147483647 h 352"/>
                <a:gd name="T36" fmla="*/ 2147483647 w 599"/>
                <a:gd name="T37" fmla="*/ 2147483647 h 352"/>
                <a:gd name="T38" fmla="*/ 2147483647 w 599"/>
                <a:gd name="T39" fmla="*/ 2147483647 h 352"/>
                <a:gd name="T40" fmla="*/ 2147483647 w 599"/>
                <a:gd name="T41" fmla="*/ 0 h 352"/>
                <a:gd name="T42" fmla="*/ 2147483647 w 599"/>
                <a:gd name="T43" fmla="*/ 2147483647 h 352"/>
                <a:gd name="T44" fmla="*/ 2147483647 w 599"/>
                <a:gd name="T45" fmla="*/ 2147483647 h 352"/>
                <a:gd name="T46" fmla="*/ 2147483647 w 599"/>
                <a:gd name="T47" fmla="*/ 2147483647 h 352"/>
                <a:gd name="T48" fmla="*/ 2147483647 w 599"/>
                <a:gd name="T49" fmla="*/ 2147483647 h 352"/>
                <a:gd name="T50" fmla="*/ 2147483647 w 599"/>
                <a:gd name="T51" fmla="*/ 2147483647 h 352"/>
                <a:gd name="T52" fmla="*/ 2147483647 w 599"/>
                <a:gd name="T53" fmla="*/ 2147483647 h 352"/>
                <a:gd name="T54" fmla="*/ 2147483647 w 599"/>
                <a:gd name="T55" fmla="*/ 2147483647 h 352"/>
                <a:gd name="T56" fmla="*/ 2147483647 w 599"/>
                <a:gd name="T57" fmla="*/ 2147483647 h 352"/>
                <a:gd name="T58" fmla="*/ 2147483647 w 599"/>
                <a:gd name="T59" fmla="*/ 2147483647 h 352"/>
                <a:gd name="T60" fmla="*/ 2147483647 w 599"/>
                <a:gd name="T61" fmla="*/ 2147483647 h 352"/>
                <a:gd name="T62" fmla="*/ 2147483647 w 599"/>
                <a:gd name="T63" fmla="*/ 2147483647 h 352"/>
                <a:gd name="T64" fmla="*/ 2147483647 w 599"/>
                <a:gd name="T65" fmla="*/ 2147483647 h 3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9"/>
                <a:gd name="T100" fmla="*/ 0 h 352"/>
                <a:gd name="T101" fmla="*/ 599 w 599"/>
                <a:gd name="T102" fmla="*/ 352 h 3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0" name="Freeform 26">
              <a:extLst>
                <a:ext uri="{FF2B5EF4-FFF2-40B4-BE49-F238E27FC236}">
                  <a16:creationId xmlns:a16="http://schemas.microsoft.com/office/drawing/2014/main" id="{42AF860C-C699-499F-887C-F717ED401FF5}"/>
                </a:ext>
              </a:extLst>
            </p:cNvPr>
            <p:cNvSpPr>
              <a:spLocks/>
            </p:cNvSpPr>
            <p:nvPr/>
          </p:nvSpPr>
          <p:spPr bwMode="auto">
            <a:xfrm>
              <a:off x="2423772" y="2716246"/>
              <a:ext cx="1467271" cy="1055326"/>
            </a:xfrm>
            <a:custGeom>
              <a:avLst/>
              <a:gdLst>
                <a:gd name="T0" fmla="*/ 2147483647 w 961"/>
                <a:gd name="T1" fmla="*/ 2147483647 h 681"/>
                <a:gd name="T2" fmla="*/ 2147483647 w 961"/>
                <a:gd name="T3" fmla="*/ 2147483647 h 681"/>
                <a:gd name="T4" fmla="*/ 2147483647 w 961"/>
                <a:gd name="T5" fmla="*/ 0 h 681"/>
                <a:gd name="T6" fmla="*/ 2147483647 w 961"/>
                <a:gd name="T7" fmla="*/ 2147483647 h 681"/>
                <a:gd name="T8" fmla="*/ 2147483647 w 961"/>
                <a:gd name="T9" fmla="*/ 2147483647 h 681"/>
                <a:gd name="T10" fmla="*/ 2147483647 w 961"/>
                <a:gd name="T11" fmla="*/ 2147483647 h 681"/>
                <a:gd name="T12" fmla="*/ 2147483647 w 961"/>
                <a:gd name="T13" fmla="*/ 2147483647 h 681"/>
                <a:gd name="T14" fmla="*/ 2147483647 w 961"/>
                <a:gd name="T15" fmla="*/ 2147483647 h 681"/>
                <a:gd name="T16" fmla="*/ 2147483647 w 961"/>
                <a:gd name="T17" fmla="*/ 2147483647 h 681"/>
                <a:gd name="T18" fmla="*/ 2147483647 w 961"/>
                <a:gd name="T19" fmla="*/ 2147483647 h 681"/>
                <a:gd name="T20" fmla="*/ 2147483647 w 961"/>
                <a:gd name="T21" fmla="*/ 2147483647 h 681"/>
                <a:gd name="T22" fmla="*/ 2147483647 w 961"/>
                <a:gd name="T23" fmla="*/ 2147483647 h 681"/>
                <a:gd name="T24" fmla="*/ 2147483647 w 961"/>
                <a:gd name="T25" fmla="*/ 2147483647 h 681"/>
                <a:gd name="T26" fmla="*/ 2147483647 w 961"/>
                <a:gd name="T27" fmla="*/ 2147483647 h 681"/>
                <a:gd name="T28" fmla="*/ 2147483647 w 961"/>
                <a:gd name="T29" fmla="*/ 2147483647 h 681"/>
                <a:gd name="T30" fmla="*/ 2147483647 w 961"/>
                <a:gd name="T31" fmla="*/ 2147483647 h 681"/>
                <a:gd name="T32" fmla="*/ 2147483647 w 961"/>
                <a:gd name="T33" fmla="*/ 2147483647 h 681"/>
                <a:gd name="T34" fmla="*/ 2147483647 w 961"/>
                <a:gd name="T35" fmla="*/ 2147483647 h 681"/>
                <a:gd name="T36" fmla="*/ 2147483647 w 961"/>
                <a:gd name="T37" fmla="*/ 2147483647 h 681"/>
                <a:gd name="T38" fmla="*/ 2147483647 w 961"/>
                <a:gd name="T39" fmla="*/ 2147483647 h 681"/>
                <a:gd name="T40" fmla="*/ 2147483647 w 961"/>
                <a:gd name="T41" fmla="*/ 2147483647 h 681"/>
                <a:gd name="T42" fmla="*/ 2147483647 w 961"/>
                <a:gd name="T43" fmla="*/ 2147483647 h 681"/>
                <a:gd name="T44" fmla="*/ 2147483647 w 961"/>
                <a:gd name="T45" fmla="*/ 2147483647 h 681"/>
                <a:gd name="T46" fmla="*/ 2147483647 w 961"/>
                <a:gd name="T47" fmla="*/ 2147483647 h 681"/>
                <a:gd name="T48" fmla="*/ 2147483647 w 961"/>
                <a:gd name="T49" fmla="*/ 2147483647 h 681"/>
                <a:gd name="T50" fmla="*/ 2147483647 w 961"/>
                <a:gd name="T51" fmla="*/ 2147483647 h 681"/>
                <a:gd name="T52" fmla="*/ 2147483647 w 961"/>
                <a:gd name="T53" fmla="*/ 2147483647 h 681"/>
                <a:gd name="T54" fmla="*/ 2147483647 w 961"/>
                <a:gd name="T55" fmla="*/ 2147483647 h 681"/>
                <a:gd name="T56" fmla="*/ 2147483647 w 961"/>
                <a:gd name="T57" fmla="*/ 2147483647 h 681"/>
                <a:gd name="T58" fmla="*/ 2147483647 w 961"/>
                <a:gd name="T59" fmla="*/ 2147483647 h 681"/>
                <a:gd name="T60" fmla="*/ 2147483647 w 961"/>
                <a:gd name="T61" fmla="*/ 2147483647 h 681"/>
                <a:gd name="T62" fmla="*/ 2147483647 w 961"/>
                <a:gd name="T63" fmla="*/ 2147483647 h 681"/>
                <a:gd name="T64" fmla="*/ 2147483647 w 961"/>
                <a:gd name="T65" fmla="*/ 2147483647 h 681"/>
                <a:gd name="T66" fmla="*/ 2147483647 w 961"/>
                <a:gd name="T67" fmla="*/ 2147483647 h 681"/>
                <a:gd name="T68" fmla="*/ 2147483647 w 961"/>
                <a:gd name="T69" fmla="*/ 2147483647 h 681"/>
                <a:gd name="T70" fmla="*/ 2147483647 w 961"/>
                <a:gd name="T71" fmla="*/ 2147483647 h 681"/>
                <a:gd name="T72" fmla="*/ 2147483647 w 961"/>
                <a:gd name="T73" fmla="*/ 2147483647 h 681"/>
                <a:gd name="T74" fmla="*/ 2147483647 w 961"/>
                <a:gd name="T75" fmla="*/ 2147483647 h 681"/>
                <a:gd name="T76" fmla="*/ 2147483647 w 961"/>
                <a:gd name="T77" fmla="*/ 2147483647 h 681"/>
                <a:gd name="T78" fmla="*/ 2147483647 w 961"/>
                <a:gd name="T79" fmla="*/ 2147483647 h 681"/>
                <a:gd name="T80" fmla="*/ 2147483647 w 961"/>
                <a:gd name="T81" fmla="*/ 2147483647 h 681"/>
                <a:gd name="T82" fmla="*/ 2147483647 w 961"/>
                <a:gd name="T83" fmla="*/ 2147483647 h 681"/>
                <a:gd name="T84" fmla="*/ 2147483647 w 961"/>
                <a:gd name="T85" fmla="*/ 2147483647 h 681"/>
                <a:gd name="T86" fmla="*/ 2147483647 w 961"/>
                <a:gd name="T87" fmla="*/ 2147483647 h 681"/>
                <a:gd name="T88" fmla="*/ 2147483647 w 961"/>
                <a:gd name="T89" fmla="*/ 2147483647 h 681"/>
                <a:gd name="T90" fmla="*/ 2147483647 w 961"/>
                <a:gd name="T91" fmla="*/ 2147483647 h 681"/>
                <a:gd name="T92" fmla="*/ 2147483647 w 961"/>
                <a:gd name="T93" fmla="*/ 2147483647 h 681"/>
                <a:gd name="T94" fmla="*/ 0 w 961"/>
                <a:gd name="T95" fmla="*/ 2147483647 h 681"/>
                <a:gd name="T96" fmla="*/ 2147483647 w 961"/>
                <a:gd name="T97" fmla="*/ 2147483647 h 681"/>
                <a:gd name="T98" fmla="*/ 2147483647 w 961"/>
                <a:gd name="T99" fmla="*/ 2147483647 h 681"/>
                <a:gd name="T100" fmla="*/ 2147483647 w 961"/>
                <a:gd name="T101" fmla="*/ 2147483647 h 681"/>
                <a:gd name="T102" fmla="*/ 2147483647 w 961"/>
                <a:gd name="T103" fmla="*/ 2147483647 h 681"/>
                <a:gd name="T104" fmla="*/ 2147483647 w 961"/>
                <a:gd name="T105" fmla="*/ 2147483647 h 681"/>
                <a:gd name="T106" fmla="*/ 2147483647 w 961"/>
                <a:gd name="T107" fmla="*/ 2147483647 h 681"/>
                <a:gd name="T108" fmla="*/ 2147483647 w 961"/>
                <a:gd name="T109" fmla="*/ 2147483647 h 6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61"/>
                <a:gd name="T166" fmla="*/ 0 h 681"/>
                <a:gd name="T167" fmla="*/ 961 w 961"/>
                <a:gd name="T168" fmla="*/ 681 h 68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61" h="681">
                  <a:moveTo>
                    <a:pt x="360" y="86"/>
                  </a:moveTo>
                  <a:lnTo>
                    <a:pt x="373" y="59"/>
                  </a:lnTo>
                  <a:lnTo>
                    <a:pt x="360" y="43"/>
                  </a:lnTo>
                  <a:lnTo>
                    <a:pt x="355" y="20"/>
                  </a:lnTo>
                  <a:lnTo>
                    <a:pt x="406" y="0"/>
                  </a:lnTo>
                  <a:lnTo>
                    <a:pt x="418" y="0"/>
                  </a:lnTo>
                  <a:lnTo>
                    <a:pt x="426" y="16"/>
                  </a:lnTo>
                  <a:lnTo>
                    <a:pt x="431" y="39"/>
                  </a:lnTo>
                  <a:lnTo>
                    <a:pt x="457" y="55"/>
                  </a:lnTo>
                  <a:lnTo>
                    <a:pt x="486" y="86"/>
                  </a:lnTo>
                  <a:lnTo>
                    <a:pt x="506" y="75"/>
                  </a:lnTo>
                  <a:lnTo>
                    <a:pt x="516" y="86"/>
                  </a:lnTo>
                  <a:lnTo>
                    <a:pt x="520" y="114"/>
                  </a:lnTo>
                  <a:lnTo>
                    <a:pt x="541" y="129"/>
                  </a:lnTo>
                  <a:lnTo>
                    <a:pt x="594" y="133"/>
                  </a:lnTo>
                  <a:lnTo>
                    <a:pt x="604" y="121"/>
                  </a:lnTo>
                  <a:lnTo>
                    <a:pt x="599" y="110"/>
                  </a:lnTo>
                  <a:lnTo>
                    <a:pt x="628" y="102"/>
                  </a:lnTo>
                  <a:lnTo>
                    <a:pt x="645" y="105"/>
                  </a:lnTo>
                  <a:lnTo>
                    <a:pt x="648" y="121"/>
                  </a:lnTo>
                  <a:lnTo>
                    <a:pt x="662" y="125"/>
                  </a:lnTo>
                  <a:lnTo>
                    <a:pt x="711" y="114"/>
                  </a:lnTo>
                  <a:lnTo>
                    <a:pt x="725" y="117"/>
                  </a:lnTo>
                  <a:lnTo>
                    <a:pt x="725" y="133"/>
                  </a:lnTo>
                  <a:lnTo>
                    <a:pt x="750" y="137"/>
                  </a:lnTo>
                  <a:lnTo>
                    <a:pt x="796" y="156"/>
                  </a:lnTo>
                  <a:lnTo>
                    <a:pt x="821" y="149"/>
                  </a:lnTo>
                  <a:lnTo>
                    <a:pt x="876" y="168"/>
                  </a:lnTo>
                  <a:lnTo>
                    <a:pt x="887" y="183"/>
                  </a:lnTo>
                  <a:lnTo>
                    <a:pt x="917" y="176"/>
                  </a:lnTo>
                  <a:lnTo>
                    <a:pt x="934" y="180"/>
                  </a:lnTo>
                  <a:lnTo>
                    <a:pt x="955" y="200"/>
                  </a:lnTo>
                  <a:lnTo>
                    <a:pt x="960" y="242"/>
                  </a:lnTo>
                  <a:lnTo>
                    <a:pt x="955" y="258"/>
                  </a:lnTo>
                  <a:lnTo>
                    <a:pt x="942" y="254"/>
                  </a:lnTo>
                  <a:lnTo>
                    <a:pt x="908" y="281"/>
                  </a:lnTo>
                  <a:lnTo>
                    <a:pt x="850" y="290"/>
                  </a:lnTo>
                  <a:lnTo>
                    <a:pt x="834" y="305"/>
                  </a:lnTo>
                  <a:lnTo>
                    <a:pt x="845" y="320"/>
                  </a:lnTo>
                  <a:lnTo>
                    <a:pt x="850" y="351"/>
                  </a:lnTo>
                  <a:lnTo>
                    <a:pt x="863" y="356"/>
                  </a:lnTo>
                  <a:lnTo>
                    <a:pt x="905" y="402"/>
                  </a:lnTo>
                  <a:lnTo>
                    <a:pt x="908" y="465"/>
                  </a:lnTo>
                  <a:lnTo>
                    <a:pt x="879" y="480"/>
                  </a:lnTo>
                  <a:lnTo>
                    <a:pt x="859" y="461"/>
                  </a:lnTo>
                  <a:lnTo>
                    <a:pt x="834" y="429"/>
                  </a:lnTo>
                  <a:lnTo>
                    <a:pt x="834" y="414"/>
                  </a:lnTo>
                  <a:lnTo>
                    <a:pt x="816" y="410"/>
                  </a:lnTo>
                  <a:lnTo>
                    <a:pt x="800" y="418"/>
                  </a:lnTo>
                  <a:lnTo>
                    <a:pt x="766" y="402"/>
                  </a:lnTo>
                  <a:lnTo>
                    <a:pt x="754" y="434"/>
                  </a:lnTo>
                  <a:lnTo>
                    <a:pt x="730" y="437"/>
                  </a:lnTo>
                  <a:lnTo>
                    <a:pt x="708" y="465"/>
                  </a:lnTo>
                  <a:lnTo>
                    <a:pt x="699" y="457"/>
                  </a:lnTo>
                  <a:lnTo>
                    <a:pt x="678" y="465"/>
                  </a:lnTo>
                  <a:lnTo>
                    <a:pt x="654" y="449"/>
                  </a:lnTo>
                  <a:lnTo>
                    <a:pt x="628" y="473"/>
                  </a:lnTo>
                  <a:lnTo>
                    <a:pt x="628" y="485"/>
                  </a:lnTo>
                  <a:lnTo>
                    <a:pt x="675" y="508"/>
                  </a:lnTo>
                  <a:lnTo>
                    <a:pt x="683" y="524"/>
                  </a:lnTo>
                  <a:lnTo>
                    <a:pt x="654" y="535"/>
                  </a:lnTo>
                  <a:lnTo>
                    <a:pt x="604" y="531"/>
                  </a:lnTo>
                  <a:lnTo>
                    <a:pt x="599" y="515"/>
                  </a:lnTo>
                  <a:lnTo>
                    <a:pt x="577" y="508"/>
                  </a:lnTo>
                  <a:lnTo>
                    <a:pt x="549" y="524"/>
                  </a:lnTo>
                  <a:lnTo>
                    <a:pt x="528" y="515"/>
                  </a:lnTo>
                  <a:lnTo>
                    <a:pt x="528" y="492"/>
                  </a:lnTo>
                  <a:lnTo>
                    <a:pt x="516" y="480"/>
                  </a:lnTo>
                  <a:lnTo>
                    <a:pt x="516" y="469"/>
                  </a:lnTo>
                  <a:lnTo>
                    <a:pt x="489" y="461"/>
                  </a:lnTo>
                  <a:lnTo>
                    <a:pt x="481" y="469"/>
                  </a:lnTo>
                  <a:lnTo>
                    <a:pt x="486" y="488"/>
                  </a:lnTo>
                  <a:lnTo>
                    <a:pt x="461" y="496"/>
                  </a:lnTo>
                  <a:lnTo>
                    <a:pt x="457" y="512"/>
                  </a:lnTo>
                  <a:lnTo>
                    <a:pt x="461" y="527"/>
                  </a:lnTo>
                  <a:lnTo>
                    <a:pt x="410" y="582"/>
                  </a:lnTo>
                  <a:lnTo>
                    <a:pt x="418" y="644"/>
                  </a:lnTo>
                  <a:lnTo>
                    <a:pt x="398" y="664"/>
                  </a:lnTo>
                  <a:lnTo>
                    <a:pt x="385" y="652"/>
                  </a:lnTo>
                  <a:lnTo>
                    <a:pt x="335" y="680"/>
                  </a:lnTo>
                  <a:lnTo>
                    <a:pt x="319" y="668"/>
                  </a:lnTo>
                  <a:lnTo>
                    <a:pt x="247" y="543"/>
                  </a:lnTo>
                  <a:lnTo>
                    <a:pt x="217" y="524"/>
                  </a:lnTo>
                  <a:lnTo>
                    <a:pt x="196" y="519"/>
                  </a:lnTo>
                  <a:lnTo>
                    <a:pt x="188" y="504"/>
                  </a:lnTo>
                  <a:lnTo>
                    <a:pt x="201" y="485"/>
                  </a:lnTo>
                  <a:lnTo>
                    <a:pt x="180" y="469"/>
                  </a:lnTo>
                  <a:lnTo>
                    <a:pt x="154" y="488"/>
                  </a:lnTo>
                  <a:lnTo>
                    <a:pt x="130" y="492"/>
                  </a:lnTo>
                  <a:lnTo>
                    <a:pt x="113" y="422"/>
                  </a:lnTo>
                  <a:lnTo>
                    <a:pt x="109" y="407"/>
                  </a:lnTo>
                  <a:lnTo>
                    <a:pt x="105" y="297"/>
                  </a:lnTo>
                  <a:lnTo>
                    <a:pt x="83" y="242"/>
                  </a:lnTo>
                  <a:lnTo>
                    <a:pt x="99" y="234"/>
                  </a:lnTo>
                  <a:lnTo>
                    <a:pt x="54" y="153"/>
                  </a:lnTo>
                  <a:lnTo>
                    <a:pt x="0" y="114"/>
                  </a:lnTo>
                  <a:lnTo>
                    <a:pt x="4" y="90"/>
                  </a:lnTo>
                  <a:lnTo>
                    <a:pt x="12" y="82"/>
                  </a:lnTo>
                  <a:lnTo>
                    <a:pt x="96" y="70"/>
                  </a:lnTo>
                  <a:lnTo>
                    <a:pt x="151" y="86"/>
                  </a:lnTo>
                  <a:lnTo>
                    <a:pt x="180" y="75"/>
                  </a:lnTo>
                  <a:lnTo>
                    <a:pt x="193" y="94"/>
                  </a:lnTo>
                  <a:lnTo>
                    <a:pt x="234" y="133"/>
                  </a:lnTo>
                  <a:lnTo>
                    <a:pt x="264" y="125"/>
                  </a:lnTo>
                  <a:lnTo>
                    <a:pt x="264" y="102"/>
                  </a:lnTo>
                  <a:lnTo>
                    <a:pt x="272" y="90"/>
                  </a:lnTo>
                  <a:lnTo>
                    <a:pt x="305" y="78"/>
                  </a:lnTo>
                  <a:lnTo>
                    <a:pt x="319" y="94"/>
                  </a:lnTo>
                  <a:lnTo>
                    <a:pt x="335" y="82"/>
                  </a:lnTo>
                  <a:lnTo>
                    <a:pt x="360" y="86"/>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1" name="Freeform 27">
              <a:extLst>
                <a:ext uri="{FF2B5EF4-FFF2-40B4-BE49-F238E27FC236}">
                  <a16:creationId xmlns:a16="http://schemas.microsoft.com/office/drawing/2014/main" id="{BD191C55-F3EF-435F-B920-0A0ABEA9D058}"/>
                </a:ext>
              </a:extLst>
            </p:cNvPr>
            <p:cNvSpPr>
              <a:spLocks/>
            </p:cNvSpPr>
            <p:nvPr/>
          </p:nvSpPr>
          <p:spPr bwMode="auto">
            <a:xfrm>
              <a:off x="277591" y="2315221"/>
              <a:ext cx="2320667" cy="1186836"/>
            </a:xfrm>
            <a:custGeom>
              <a:avLst/>
              <a:gdLst>
                <a:gd name="T0" fmla="*/ 2147483647 w 1514"/>
                <a:gd name="T1" fmla="*/ 2147483647 h 766"/>
                <a:gd name="T2" fmla="*/ 2147483647 w 1514"/>
                <a:gd name="T3" fmla="*/ 2147483647 h 766"/>
                <a:gd name="T4" fmla="*/ 2147483647 w 1514"/>
                <a:gd name="T5" fmla="*/ 2147483647 h 766"/>
                <a:gd name="T6" fmla="*/ 2147483647 w 1514"/>
                <a:gd name="T7" fmla="*/ 2147483647 h 766"/>
                <a:gd name="T8" fmla="*/ 2147483647 w 1514"/>
                <a:gd name="T9" fmla="*/ 2147483647 h 766"/>
                <a:gd name="T10" fmla="*/ 2147483647 w 1514"/>
                <a:gd name="T11" fmla="*/ 2147483647 h 766"/>
                <a:gd name="T12" fmla="*/ 2147483647 w 1514"/>
                <a:gd name="T13" fmla="*/ 2147483647 h 766"/>
                <a:gd name="T14" fmla="*/ 2147483647 w 1514"/>
                <a:gd name="T15" fmla="*/ 2147483647 h 766"/>
                <a:gd name="T16" fmla="*/ 2147483647 w 1514"/>
                <a:gd name="T17" fmla="*/ 2147483647 h 766"/>
                <a:gd name="T18" fmla="*/ 2147483647 w 1514"/>
                <a:gd name="T19" fmla="*/ 2147483647 h 766"/>
                <a:gd name="T20" fmla="*/ 2147483647 w 1514"/>
                <a:gd name="T21" fmla="*/ 2147483647 h 766"/>
                <a:gd name="T22" fmla="*/ 2147483647 w 1514"/>
                <a:gd name="T23" fmla="*/ 2147483647 h 766"/>
                <a:gd name="T24" fmla="*/ 2147483647 w 1514"/>
                <a:gd name="T25" fmla="*/ 2147483647 h 766"/>
                <a:gd name="T26" fmla="*/ 2147483647 w 1514"/>
                <a:gd name="T27" fmla="*/ 2147483647 h 766"/>
                <a:gd name="T28" fmla="*/ 2147483647 w 1514"/>
                <a:gd name="T29" fmla="*/ 2147483647 h 766"/>
                <a:gd name="T30" fmla="*/ 2147483647 w 1514"/>
                <a:gd name="T31" fmla="*/ 2147483647 h 766"/>
                <a:gd name="T32" fmla="*/ 2147483647 w 1514"/>
                <a:gd name="T33" fmla="*/ 2147483647 h 766"/>
                <a:gd name="T34" fmla="*/ 2147483647 w 1514"/>
                <a:gd name="T35" fmla="*/ 2147483647 h 766"/>
                <a:gd name="T36" fmla="*/ 2147483647 w 1514"/>
                <a:gd name="T37" fmla="*/ 2147483647 h 766"/>
                <a:gd name="T38" fmla="*/ 2147483647 w 1514"/>
                <a:gd name="T39" fmla="*/ 2147483647 h 766"/>
                <a:gd name="T40" fmla="*/ 2147483647 w 1514"/>
                <a:gd name="T41" fmla="*/ 2147483647 h 766"/>
                <a:gd name="T42" fmla="*/ 2147483647 w 1514"/>
                <a:gd name="T43" fmla="*/ 2147483647 h 766"/>
                <a:gd name="T44" fmla="*/ 2147483647 w 1514"/>
                <a:gd name="T45" fmla="*/ 2147483647 h 766"/>
                <a:gd name="T46" fmla="*/ 2147483647 w 1514"/>
                <a:gd name="T47" fmla="*/ 2147483647 h 766"/>
                <a:gd name="T48" fmla="*/ 2147483647 w 1514"/>
                <a:gd name="T49" fmla="*/ 2147483647 h 766"/>
                <a:gd name="T50" fmla="*/ 2147483647 w 1514"/>
                <a:gd name="T51" fmla="*/ 2147483647 h 766"/>
                <a:gd name="T52" fmla="*/ 2147483647 w 1514"/>
                <a:gd name="T53" fmla="*/ 2147483647 h 766"/>
                <a:gd name="T54" fmla="*/ 2147483647 w 1514"/>
                <a:gd name="T55" fmla="*/ 2147483647 h 766"/>
                <a:gd name="T56" fmla="*/ 2147483647 w 1514"/>
                <a:gd name="T57" fmla="*/ 0 h 766"/>
                <a:gd name="T58" fmla="*/ 2147483647 w 1514"/>
                <a:gd name="T59" fmla="*/ 2147483647 h 766"/>
                <a:gd name="T60" fmla="*/ 2147483647 w 1514"/>
                <a:gd name="T61" fmla="*/ 2147483647 h 766"/>
                <a:gd name="T62" fmla="*/ 2147483647 w 1514"/>
                <a:gd name="T63" fmla="*/ 2147483647 h 766"/>
                <a:gd name="T64" fmla="*/ 2147483647 w 1514"/>
                <a:gd name="T65" fmla="*/ 2147483647 h 766"/>
                <a:gd name="T66" fmla="*/ 2147483647 w 1514"/>
                <a:gd name="T67" fmla="*/ 2147483647 h 766"/>
                <a:gd name="T68" fmla="*/ 2147483647 w 1514"/>
                <a:gd name="T69" fmla="*/ 2147483647 h 766"/>
                <a:gd name="T70" fmla="*/ 2147483647 w 1514"/>
                <a:gd name="T71" fmla="*/ 2147483647 h 766"/>
                <a:gd name="T72" fmla="*/ 2147483647 w 1514"/>
                <a:gd name="T73" fmla="*/ 2147483647 h 766"/>
                <a:gd name="T74" fmla="*/ 2147483647 w 1514"/>
                <a:gd name="T75" fmla="*/ 2147483647 h 766"/>
                <a:gd name="T76" fmla="*/ 2147483647 w 1514"/>
                <a:gd name="T77" fmla="*/ 2147483647 h 766"/>
                <a:gd name="T78" fmla="*/ 2147483647 w 1514"/>
                <a:gd name="T79" fmla="*/ 2147483647 h 766"/>
                <a:gd name="T80" fmla="*/ 2147483647 w 1514"/>
                <a:gd name="T81" fmla="*/ 2147483647 h 766"/>
                <a:gd name="T82" fmla="*/ 2147483647 w 1514"/>
                <a:gd name="T83" fmla="*/ 2147483647 h 766"/>
                <a:gd name="T84" fmla="*/ 2147483647 w 1514"/>
                <a:gd name="T85" fmla="*/ 2147483647 h 766"/>
                <a:gd name="T86" fmla="*/ 0 w 1514"/>
                <a:gd name="T87" fmla="*/ 2147483647 h 766"/>
                <a:gd name="T88" fmla="*/ 2147483647 w 1514"/>
                <a:gd name="T89" fmla="*/ 2147483647 h 766"/>
                <a:gd name="T90" fmla="*/ 2147483647 w 1514"/>
                <a:gd name="T91" fmla="*/ 2147483647 h 766"/>
                <a:gd name="T92" fmla="*/ 2147483647 w 1514"/>
                <a:gd name="T93" fmla="*/ 2147483647 h 766"/>
                <a:gd name="T94" fmla="*/ 2147483647 w 1514"/>
                <a:gd name="T95" fmla="*/ 2147483647 h 766"/>
                <a:gd name="T96" fmla="*/ 2147483647 w 1514"/>
                <a:gd name="T97" fmla="*/ 2147483647 h 766"/>
                <a:gd name="T98" fmla="*/ 2147483647 w 1514"/>
                <a:gd name="T99" fmla="*/ 2147483647 h 766"/>
                <a:gd name="T100" fmla="*/ 2147483647 w 1514"/>
                <a:gd name="T101" fmla="*/ 2147483647 h 766"/>
                <a:gd name="T102" fmla="*/ 2147483647 w 1514"/>
                <a:gd name="T103" fmla="*/ 2147483647 h 766"/>
                <a:gd name="T104" fmla="*/ 2147483647 w 1514"/>
                <a:gd name="T105" fmla="*/ 2147483647 h 766"/>
                <a:gd name="T106" fmla="*/ 2147483647 w 1514"/>
                <a:gd name="T107" fmla="*/ 2147483647 h 766"/>
                <a:gd name="T108" fmla="*/ 2147483647 w 1514"/>
                <a:gd name="T109" fmla="*/ 2147483647 h 766"/>
                <a:gd name="T110" fmla="*/ 2147483647 w 1514"/>
                <a:gd name="T111" fmla="*/ 2147483647 h 766"/>
                <a:gd name="T112" fmla="*/ 2147483647 w 1514"/>
                <a:gd name="T113" fmla="*/ 2147483647 h 766"/>
                <a:gd name="T114" fmla="*/ 2147483647 w 1514"/>
                <a:gd name="T115" fmla="*/ 2147483647 h 766"/>
                <a:gd name="T116" fmla="*/ 2147483647 w 1514"/>
                <a:gd name="T117" fmla="*/ 2147483647 h 766"/>
                <a:gd name="T118" fmla="*/ 2147483647 w 1514"/>
                <a:gd name="T119" fmla="*/ 2147483647 h 766"/>
                <a:gd name="T120" fmla="*/ 2147483647 w 1514"/>
                <a:gd name="T121" fmla="*/ 2147483647 h 766"/>
                <a:gd name="T122" fmla="*/ 2147483647 w 1514"/>
                <a:gd name="T123" fmla="*/ 2147483647 h 766"/>
                <a:gd name="T124" fmla="*/ 2147483647 w 1514"/>
                <a:gd name="T125" fmla="*/ 2147483647 h 7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14"/>
                <a:gd name="T190" fmla="*/ 0 h 766"/>
                <a:gd name="T191" fmla="*/ 1514 w 1514"/>
                <a:gd name="T192" fmla="*/ 766 h 7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14" h="766">
                  <a:moveTo>
                    <a:pt x="872" y="726"/>
                  </a:moveTo>
                  <a:lnTo>
                    <a:pt x="921" y="730"/>
                  </a:lnTo>
                  <a:lnTo>
                    <a:pt x="938" y="753"/>
                  </a:lnTo>
                  <a:lnTo>
                    <a:pt x="947" y="757"/>
                  </a:lnTo>
                  <a:lnTo>
                    <a:pt x="1018" y="742"/>
                  </a:lnTo>
                  <a:lnTo>
                    <a:pt x="1022" y="730"/>
                  </a:lnTo>
                  <a:lnTo>
                    <a:pt x="1034" y="726"/>
                  </a:lnTo>
                  <a:lnTo>
                    <a:pt x="1068" y="699"/>
                  </a:lnTo>
                  <a:lnTo>
                    <a:pt x="1102" y="694"/>
                  </a:lnTo>
                  <a:lnTo>
                    <a:pt x="1126" y="679"/>
                  </a:lnTo>
                  <a:lnTo>
                    <a:pt x="1181" y="648"/>
                  </a:lnTo>
                  <a:lnTo>
                    <a:pt x="1189" y="660"/>
                  </a:lnTo>
                  <a:lnTo>
                    <a:pt x="1228" y="672"/>
                  </a:lnTo>
                  <a:lnTo>
                    <a:pt x="1286" y="645"/>
                  </a:lnTo>
                  <a:lnTo>
                    <a:pt x="1306" y="655"/>
                  </a:lnTo>
                  <a:lnTo>
                    <a:pt x="1290" y="679"/>
                  </a:lnTo>
                  <a:lnTo>
                    <a:pt x="1294" y="684"/>
                  </a:lnTo>
                  <a:lnTo>
                    <a:pt x="1319" y="684"/>
                  </a:lnTo>
                  <a:lnTo>
                    <a:pt x="1319" y="691"/>
                  </a:lnTo>
                  <a:lnTo>
                    <a:pt x="1303" y="726"/>
                  </a:lnTo>
                  <a:lnTo>
                    <a:pt x="1306" y="730"/>
                  </a:lnTo>
                  <a:lnTo>
                    <a:pt x="1319" y="730"/>
                  </a:lnTo>
                  <a:lnTo>
                    <a:pt x="1377" y="745"/>
                  </a:lnTo>
                  <a:lnTo>
                    <a:pt x="1403" y="726"/>
                  </a:lnTo>
                  <a:lnTo>
                    <a:pt x="1440" y="753"/>
                  </a:lnTo>
                  <a:lnTo>
                    <a:pt x="1453" y="742"/>
                  </a:lnTo>
                  <a:lnTo>
                    <a:pt x="1461" y="750"/>
                  </a:lnTo>
                  <a:lnTo>
                    <a:pt x="1474" y="750"/>
                  </a:lnTo>
                  <a:lnTo>
                    <a:pt x="1483" y="742"/>
                  </a:lnTo>
                  <a:lnTo>
                    <a:pt x="1479" y="699"/>
                  </a:lnTo>
                  <a:lnTo>
                    <a:pt x="1492" y="691"/>
                  </a:lnTo>
                  <a:lnTo>
                    <a:pt x="1513" y="664"/>
                  </a:lnTo>
                  <a:lnTo>
                    <a:pt x="1508" y="554"/>
                  </a:lnTo>
                  <a:lnTo>
                    <a:pt x="1487" y="499"/>
                  </a:lnTo>
                  <a:lnTo>
                    <a:pt x="1503" y="492"/>
                  </a:lnTo>
                  <a:lnTo>
                    <a:pt x="1458" y="410"/>
                  </a:lnTo>
                  <a:lnTo>
                    <a:pt x="1403" y="371"/>
                  </a:lnTo>
                  <a:lnTo>
                    <a:pt x="1387" y="379"/>
                  </a:lnTo>
                  <a:lnTo>
                    <a:pt x="1387" y="401"/>
                  </a:lnTo>
                  <a:lnTo>
                    <a:pt x="1340" y="460"/>
                  </a:lnTo>
                  <a:lnTo>
                    <a:pt x="1256" y="445"/>
                  </a:lnTo>
                  <a:lnTo>
                    <a:pt x="1252" y="418"/>
                  </a:lnTo>
                  <a:lnTo>
                    <a:pt x="1201" y="382"/>
                  </a:lnTo>
                  <a:lnTo>
                    <a:pt x="1094" y="362"/>
                  </a:lnTo>
                  <a:lnTo>
                    <a:pt x="1042" y="355"/>
                  </a:lnTo>
                  <a:lnTo>
                    <a:pt x="1026" y="355"/>
                  </a:lnTo>
                  <a:lnTo>
                    <a:pt x="984" y="323"/>
                  </a:lnTo>
                  <a:lnTo>
                    <a:pt x="896" y="304"/>
                  </a:lnTo>
                  <a:lnTo>
                    <a:pt x="837" y="195"/>
                  </a:lnTo>
                  <a:lnTo>
                    <a:pt x="833" y="164"/>
                  </a:lnTo>
                  <a:lnTo>
                    <a:pt x="858" y="156"/>
                  </a:lnTo>
                  <a:lnTo>
                    <a:pt x="858" y="120"/>
                  </a:lnTo>
                  <a:lnTo>
                    <a:pt x="875" y="78"/>
                  </a:lnTo>
                  <a:lnTo>
                    <a:pt x="853" y="62"/>
                  </a:lnTo>
                  <a:lnTo>
                    <a:pt x="884" y="39"/>
                  </a:lnTo>
                  <a:lnTo>
                    <a:pt x="867" y="31"/>
                  </a:lnTo>
                  <a:lnTo>
                    <a:pt x="825" y="31"/>
                  </a:lnTo>
                  <a:lnTo>
                    <a:pt x="754" y="0"/>
                  </a:lnTo>
                  <a:lnTo>
                    <a:pt x="707" y="0"/>
                  </a:lnTo>
                  <a:lnTo>
                    <a:pt x="670" y="12"/>
                  </a:lnTo>
                  <a:lnTo>
                    <a:pt x="632" y="12"/>
                  </a:lnTo>
                  <a:lnTo>
                    <a:pt x="569" y="42"/>
                  </a:lnTo>
                  <a:lnTo>
                    <a:pt x="519" y="35"/>
                  </a:lnTo>
                  <a:lnTo>
                    <a:pt x="469" y="54"/>
                  </a:lnTo>
                  <a:lnTo>
                    <a:pt x="426" y="39"/>
                  </a:lnTo>
                  <a:lnTo>
                    <a:pt x="402" y="20"/>
                  </a:lnTo>
                  <a:lnTo>
                    <a:pt x="335" y="12"/>
                  </a:lnTo>
                  <a:lnTo>
                    <a:pt x="288" y="39"/>
                  </a:lnTo>
                  <a:lnTo>
                    <a:pt x="264" y="27"/>
                  </a:lnTo>
                  <a:lnTo>
                    <a:pt x="247" y="15"/>
                  </a:lnTo>
                  <a:lnTo>
                    <a:pt x="196" y="3"/>
                  </a:lnTo>
                  <a:lnTo>
                    <a:pt x="162" y="23"/>
                  </a:lnTo>
                  <a:lnTo>
                    <a:pt x="151" y="59"/>
                  </a:lnTo>
                  <a:lnTo>
                    <a:pt x="121" y="74"/>
                  </a:lnTo>
                  <a:lnTo>
                    <a:pt x="117" y="93"/>
                  </a:lnTo>
                  <a:lnTo>
                    <a:pt x="99" y="101"/>
                  </a:lnTo>
                  <a:lnTo>
                    <a:pt x="78" y="98"/>
                  </a:lnTo>
                  <a:lnTo>
                    <a:pt x="70" y="113"/>
                  </a:lnTo>
                  <a:lnTo>
                    <a:pt x="67" y="132"/>
                  </a:lnTo>
                  <a:lnTo>
                    <a:pt x="58" y="132"/>
                  </a:lnTo>
                  <a:lnTo>
                    <a:pt x="54" y="156"/>
                  </a:lnTo>
                  <a:lnTo>
                    <a:pt x="78" y="176"/>
                  </a:lnTo>
                  <a:lnTo>
                    <a:pt x="83" y="211"/>
                  </a:lnTo>
                  <a:lnTo>
                    <a:pt x="75" y="222"/>
                  </a:lnTo>
                  <a:lnTo>
                    <a:pt x="37" y="226"/>
                  </a:lnTo>
                  <a:lnTo>
                    <a:pt x="20" y="206"/>
                  </a:lnTo>
                  <a:lnTo>
                    <a:pt x="0" y="211"/>
                  </a:lnTo>
                  <a:lnTo>
                    <a:pt x="0" y="222"/>
                  </a:lnTo>
                  <a:lnTo>
                    <a:pt x="8" y="250"/>
                  </a:lnTo>
                  <a:lnTo>
                    <a:pt x="12" y="265"/>
                  </a:lnTo>
                  <a:lnTo>
                    <a:pt x="12" y="289"/>
                  </a:lnTo>
                  <a:lnTo>
                    <a:pt x="4" y="304"/>
                  </a:lnTo>
                  <a:lnTo>
                    <a:pt x="8" y="316"/>
                  </a:lnTo>
                  <a:lnTo>
                    <a:pt x="33" y="316"/>
                  </a:lnTo>
                  <a:lnTo>
                    <a:pt x="46" y="340"/>
                  </a:lnTo>
                  <a:lnTo>
                    <a:pt x="99" y="379"/>
                  </a:lnTo>
                  <a:lnTo>
                    <a:pt x="99" y="391"/>
                  </a:lnTo>
                  <a:lnTo>
                    <a:pt x="138" y="433"/>
                  </a:lnTo>
                  <a:lnTo>
                    <a:pt x="151" y="445"/>
                  </a:lnTo>
                  <a:lnTo>
                    <a:pt x="162" y="449"/>
                  </a:lnTo>
                  <a:lnTo>
                    <a:pt x="188" y="430"/>
                  </a:lnTo>
                  <a:lnTo>
                    <a:pt x="209" y="445"/>
                  </a:lnTo>
                  <a:lnTo>
                    <a:pt x="300" y="519"/>
                  </a:lnTo>
                  <a:lnTo>
                    <a:pt x="319" y="558"/>
                  </a:lnTo>
                  <a:lnTo>
                    <a:pt x="339" y="558"/>
                  </a:lnTo>
                  <a:lnTo>
                    <a:pt x="351" y="547"/>
                  </a:lnTo>
                  <a:lnTo>
                    <a:pt x="360" y="554"/>
                  </a:lnTo>
                  <a:lnTo>
                    <a:pt x="360" y="589"/>
                  </a:lnTo>
                  <a:lnTo>
                    <a:pt x="414" y="616"/>
                  </a:lnTo>
                  <a:lnTo>
                    <a:pt x="426" y="616"/>
                  </a:lnTo>
                  <a:lnTo>
                    <a:pt x="434" y="645"/>
                  </a:lnTo>
                  <a:lnTo>
                    <a:pt x="481" y="667"/>
                  </a:lnTo>
                  <a:lnTo>
                    <a:pt x="486" y="684"/>
                  </a:lnTo>
                  <a:lnTo>
                    <a:pt x="494" y="691"/>
                  </a:lnTo>
                  <a:lnTo>
                    <a:pt x="532" y="687"/>
                  </a:lnTo>
                  <a:lnTo>
                    <a:pt x="552" y="687"/>
                  </a:lnTo>
                  <a:lnTo>
                    <a:pt x="587" y="711"/>
                  </a:lnTo>
                  <a:lnTo>
                    <a:pt x="658" y="711"/>
                  </a:lnTo>
                  <a:lnTo>
                    <a:pt x="699" y="706"/>
                  </a:lnTo>
                  <a:lnTo>
                    <a:pt x="707" y="723"/>
                  </a:lnTo>
                  <a:lnTo>
                    <a:pt x="699" y="753"/>
                  </a:lnTo>
                  <a:lnTo>
                    <a:pt x="707" y="765"/>
                  </a:lnTo>
                  <a:lnTo>
                    <a:pt x="749" y="734"/>
                  </a:lnTo>
                  <a:lnTo>
                    <a:pt x="801" y="699"/>
                  </a:lnTo>
                  <a:lnTo>
                    <a:pt x="837" y="706"/>
                  </a:lnTo>
                  <a:lnTo>
                    <a:pt x="872" y="726"/>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2" name="Freeform 28">
              <a:extLst>
                <a:ext uri="{FF2B5EF4-FFF2-40B4-BE49-F238E27FC236}">
                  <a16:creationId xmlns:a16="http://schemas.microsoft.com/office/drawing/2014/main" id="{C5E52D0D-A233-4ACB-AEAA-521D904E0265}"/>
                </a:ext>
              </a:extLst>
            </p:cNvPr>
            <p:cNvSpPr>
              <a:spLocks/>
            </p:cNvSpPr>
            <p:nvPr/>
          </p:nvSpPr>
          <p:spPr bwMode="auto">
            <a:xfrm>
              <a:off x="1552927" y="2018107"/>
              <a:ext cx="1505340" cy="1011489"/>
            </a:xfrm>
            <a:custGeom>
              <a:avLst/>
              <a:gdLst>
                <a:gd name="T0" fmla="*/ 2147483647 w 983"/>
                <a:gd name="T1" fmla="*/ 2147483647 h 653"/>
                <a:gd name="T2" fmla="*/ 2147483647 w 983"/>
                <a:gd name="T3" fmla="*/ 2147483647 h 653"/>
                <a:gd name="T4" fmla="*/ 2147483647 w 983"/>
                <a:gd name="T5" fmla="*/ 2147483647 h 653"/>
                <a:gd name="T6" fmla="*/ 2147483647 w 983"/>
                <a:gd name="T7" fmla="*/ 2147483647 h 653"/>
                <a:gd name="T8" fmla="*/ 2147483647 w 983"/>
                <a:gd name="T9" fmla="*/ 2147483647 h 653"/>
                <a:gd name="T10" fmla="*/ 2147483647 w 983"/>
                <a:gd name="T11" fmla="*/ 2147483647 h 653"/>
                <a:gd name="T12" fmla="*/ 2147483647 w 983"/>
                <a:gd name="T13" fmla="*/ 0 h 653"/>
                <a:gd name="T14" fmla="*/ 2147483647 w 983"/>
                <a:gd name="T15" fmla="*/ 2147483647 h 653"/>
                <a:gd name="T16" fmla="*/ 2147483647 w 983"/>
                <a:gd name="T17" fmla="*/ 2147483647 h 653"/>
                <a:gd name="T18" fmla="*/ 2147483647 w 983"/>
                <a:gd name="T19" fmla="*/ 2147483647 h 653"/>
                <a:gd name="T20" fmla="*/ 2147483647 w 983"/>
                <a:gd name="T21" fmla="*/ 2147483647 h 653"/>
                <a:gd name="T22" fmla="*/ 2147483647 w 983"/>
                <a:gd name="T23" fmla="*/ 2147483647 h 653"/>
                <a:gd name="T24" fmla="*/ 2147483647 w 983"/>
                <a:gd name="T25" fmla="*/ 2147483647 h 653"/>
                <a:gd name="T26" fmla="*/ 2147483647 w 983"/>
                <a:gd name="T27" fmla="*/ 2147483647 h 653"/>
                <a:gd name="T28" fmla="*/ 2147483647 w 983"/>
                <a:gd name="T29" fmla="*/ 2147483647 h 653"/>
                <a:gd name="T30" fmla="*/ 2147483647 w 983"/>
                <a:gd name="T31" fmla="*/ 2147483647 h 653"/>
                <a:gd name="T32" fmla="*/ 2147483647 w 983"/>
                <a:gd name="T33" fmla="*/ 2147483647 h 653"/>
                <a:gd name="T34" fmla="*/ 2147483647 w 983"/>
                <a:gd name="T35" fmla="*/ 2147483647 h 653"/>
                <a:gd name="T36" fmla="*/ 2147483647 w 983"/>
                <a:gd name="T37" fmla="*/ 2147483647 h 653"/>
                <a:gd name="T38" fmla="*/ 2147483647 w 983"/>
                <a:gd name="T39" fmla="*/ 2147483647 h 653"/>
                <a:gd name="T40" fmla="*/ 2147483647 w 983"/>
                <a:gd name="T41" fmla="*/ 2147483647 h 653"/>
                <a:gd name="T42" fmla="*/ 2147483647 w 983"/>
                <a:gd name="T43" fmla="*/ 2147483647 h 653"/>
                <a:gd name="T44" fmla="*/ 2147483647 w 983"/>
                <a:gd name="T45" fmla="*/ 2147483647 h 653"/>
                <a:gd name="T46" fmla="*/ 2147483647 w 983"/>
                <a:gd name="T47" fmla="*/ 2147483647 h 653"/>
                <a:gd name="T48" fmla="*/ 2147483647 w 983"/>
                <a:gd name="T49" fmla="*/ 2147483647 h 653"/>
                <a:gd name="T50" fmla="*/ 2147483647 w 983"/>
                <a:gd name="T51" fmla="*/ 2147483647 h 653"/>
                <a:gd name="T52" fmla="*/ 2147483647 w 983"/>
                <a:gd name="T53" fmla="*/ 2147483647 h 653"/>
                <a:gd name="T54" fmla="*/ 2147483647 w 983"/>
                <a:gd name="T55" fmla="*/ 2147483647 h 653"/>
                <a:gd name="T56" fmla="*/ 2147483647 w 983"/>
                <a:gd name="T57" fmla="*/ 2147483647 h 653"/>
                <a:gd name="T58" fmla="*/ 2147483647 w 983"/>
                <a:gd name="T59" fmla="*/ 2147483647 h 653"/>
                <a:gd name="T60" fmla="*/ 2147483647 w 983"/>
                <a:gd name="T61" fmla="*/ 2147483647 h 653"/>
                <a:gd name="T62" fmla="*/ 2147483647 w 983"/>
                <a:gd name="T63" fmla="*/ 2147483647 h 653"/>
                <a:gd name="T64" fmla="*/ 2147483647 w 983"/>
                <a:gd name="T65" fmla="*/ 2147483647 h 653"/>
                <a:gd name="T66" fmla="*/ 2147483647 w 983"/>
                <a:gd name="T67" fmla="*/ 2147483647 h 653"/>
                <a:gd name="T68" fmla="*/ 2147483647 w 983"/>
                <a:gd name="T69" fmla="*/ 2147483647 h 653"/>
                <a:gd name="T70" fmla="*/ 2147483647 w 983"/>
                <a:gd name="T71" fmla="*/ 2147483647 h 653"/>
                <a:gd name="T72" fmla="*/ 0 w 983"/>
                <a:gd name="T73" fmla="*/ 2147483647 h 653"/>
                <a:gd name="T74" fmla="*/ 2147483647 w 983"/>
                <a:gd name="T75" fmla="*/ 2147483647 h 653"/>
                <a:gd name="T76" fmla="*/ 2147483647 w 983"/>
                <a:gd name="T77" fmla="*/ 2147483647 h 6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3"/>
                <a:gd name="T118" fmla="*/ 0 h 653"/>
                <a:gd name="T119" fmla="*/ 983 w 983"/>
                <a:gd name="T120" fmla="*/ 653 h 6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3" name="Freeform 29">
              <a:extLst>
                <a:ext uri="{FF2B5EF4-FFF2-40B4-BE49-F238E27FC236}">
                  <a16:creationId xmlns:a16="http://schemas.microsoft.com/office/drawing/2014/main" id="{A947DA6B-C725-483E-9CE7-824DDF9202B4}"/>
                </a:ext>
              </a:extLst>
            </p:cNvPr>
            <p:cNvSpPr>
              <a:spLocks/>
            </p:cNvSpPr>
            <p:nvPr/>
          </p:nvSpPr>
          <p:spPr bwMode="auto">
            <a:xfrm>
              <a:off x="1552927" y="2018107"/>
              <a:ext cx="1505340" cy="1011489"/>
            </a:xfrm>
            <a:custGeom>
              <a:avLst/>
              <a:gdLst>
                <a:gd name="T0" fmla="*/ 2147483647 w 983"/>
                <a:gd name="T1" fmla="*/ 2147483647 h 653"/>
                <a:gd name="T2" fmla="*/ 2147483647 w 983"/>
                <a:gd name="T3" fmla="*/ 2147483647 h 653"/>
                <a:gd name="T4" fmla="*/ 2147483647 w 983"/>
                <a:gd name="T5" fmla="*/ 2147483647 h 653"/>
                <a:gd name="T6" fmla="*/ 2147483647 w 983"/>
                <a:gd name="T7" fmla="*/ 2147483647 h 653"/>
                <a:gd name="T8" fmla="*/ 2147483647 w 983"/>
                <a:gd name="T9" fmla="*/ 2147483647 h 653"/>
                <a:gd name="T10" fmla="*/ 2147483647 w 983"/>
                <a:gd name="T11" fmla="*/ 2147483647 h 653"/>
                <a:gd name="T12" fmla="*/ 2147483647 w 983"/>
                <a:gd name="T13" fmla="*/ 0 h 653"/>
                <a:gd name="T14" fmla="*/ 2147483647 w 983"/>
                <a:gd name="T15" fmla="*/ 2147483647 h 653"/>
                <a:gd name="T16" fmla="*/ 2147483647 w 983"/>
                <a:gd name="T17" fmla="*/ 2147483647 h 653"/>
                <a:gd name="T18" fmla="*/ 2147483647 w 983"/>
                <a:gd name="T19" fmla="*/ 2147483647 h 653"/>
                <a:gd name="T20" fmla="*/ 2147483647 w 983"/>
                <a:gd name="T21" fmla="*/ 2147483647 h 653"/>
                <a:gd name="T22" fmla="*/ 2147483647 w 983"/>
                <a:gd name="T23" fmla="*/ 2147483647 h 653"/>
                <a:gd name="T24" fmla="*/ 2147483647 w 983"/>
                <a:gd name="T25" fmla="*/ 2147483647 h 653"/>
                <a:gd name="T26" fmla="*/ 2147483647 w 983"/>
                <a:gd name="T27" fmla="*/ 2147483647 h 653"/>
                <a:gd name="T28" fmla="*/ 2147483647 w 983"/>
                <a:gd name="T29" fmla="*/ 2147483647 h 653"/>
                <a:gd name="T30" fmla="*/ 2147483647 w 983"/>
                <a:gd name="T31" fmla="*/ 2147483647 h 653"/>
                <a:gd name="T32" fmla="*/ 2147483647 w 983"/>
                <a:gd name="T33" fmla="*/ 2147483647 h 653"/>
                <a:gd name="T34" fmla="*/ 2147483647 w 983"/>
                <a:gd name="T35" fmla="*/ 2147483647 h 653"/>
                <a:gd name="T36" fmla="*/ 2147483647 w 983"/>
                <a:gd name="T37" fmla="*/ 2147483647 h 653"/>
                <a:gd name="T38" fmla="*/ 2147483647 w 983"/>
                <a:gd name="T39" fmla="*/ 2147483647 h 653"/>
                <a:gd name="T40" fmla="*/ 2147483647 w 983"/>
                <a:gd name="T41" fmla="*/ 2147483647 h 653"/>
                <a:gd name="T42" fmla="*/ 2147483647 w 983"/>
                <a:gd name="T43" fmla="*/ 2147483647 h 653"/>
                <a:gd name="T44" fmla="*/ 2147483647 w 983"/>
                <a:gd name="T45" fmla="*/ 2147483647 h 653"/>
                <a:gd name="T46" fmla="*/ 2147483647 w 983"/>
                <a:gd name="T47" fmla="*/ 2147483647 h 653"/>
                <a:gd name="T48" fmla="*/ 2147483647 w 983"/>
                <a:gd name="T49" fmla="*/ 2147483647 h 653"/>
                <a:gd name="T50" fmla="*/ 2147483647 w 983"/>
                <a:gd name="T51" fmla="*/ 2147483647 h 653"/>
                <a:gd name="T52" fmla="*/ 2147483647 w 983"/>
                <a:gd name="T53" fmla="*/ 2147483647 h 653"/>
                <a:gd name="T54" fmla="*/ 2147483647 w 983"/>
                <a:gd name="T55" fmla="*/ 2147483647 h 653"/>
                <a:gd name="T56" fmla="*/ 2147483647 w 983"/>
                <a:gd name="T57" fmla="*/ 2147483647 h 653"/>
                <a:gd name="T58" fmla="*/ 2147483647 w 983"/>
                <a:gd name="T59" fmla="*/ 2147483647 h 653"/>
                <a:gd name="T60" fmla="*/ 2147483647 w 983"/>
                <a:gd name="T61" fmla="*/ 2147483647 h 653"/>
                <a:gd name="T62" fmla="*/ 2147483647 w 983"/>
                <a:gd name="T63" fmla="*/ 2147483647 h 653"/>
                <a:gd name="T64" fmla="*/ 2147483647 w 983"/>
                <a:gd name="T65" fmla="*/ 2147483647 h 653"/>
                <a:gd name="T66" fmla="*/ 2147483647 w 983"/>
                <a:gd name="T67" fmla="*/ 2147483647 h 653"/>
                <a:gd name="T68" fmla="*/ 2147483647 w 983"/>
                <a:gd name="T69" fmla="*/ 2147483647 h 653"/>
                <a:gd name="T70" fmla="*/ 2147483647 w 983"/>
                <a:gd name="T71" fmla="*/ 2147483647 h 653"/>
                <a:gd name="T72" fmla="*/ 0 w 983"/>
                <a:gd name="T73" fmla="*/ 2147483647 h 653"/>
                <a:gd name="T74" fmla="*/ 2147483647 w 983"/>
                <a:gd name="T75" fmla="*/ 2147483647 h 653"/>
                <a:gd name="T76" fmla="*/ 2147483647 w 983"/>
                <a:gd name="T77" fmla="*/ 2147483647 h 6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3"/>
                <a:gd name="T118" fmla="*/ 0 h 653"/>
                <a:gd name="T119" fmla="*/ 983 w 983"/>
                <a:gd name="T120" fmla="*/ 653 h 6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4" name="Freeform 30">
              <a:extLst>
                <a:ext uri="{FF2B5EF4-FFF2-40B4-BE49-F238E27FC236}">
                  <a16:creationId xmlns:a16="http://schemas.microsoft.com/office/drawing/2014/main" id="{94CC3199-9AA1-4B0E-9B8B-21EE0FAB7473}"/>
                </a:ext>
              </a:extLst>
            </p:cNvPr>
            <p:cNvSpPr>
              <a:spLocks/>
            </p:cNvSpPr>
            <p:nvPr/>
          </p:nvSpPr>
          <p:spPr bwMode="auto">
            <a:xfrm>
              <a:off x="2071627" y="1612213"/>
              <a:ext cx="1624309" cy="1310226"/>
            </a:xfrm>
            <a:custGeom>
              <a:avLst/>
              <a:gdLst>
                <a:gd name="T0" fmla="*/ 0 w 1062"/>
                <a:gd name="T1" fmla="*/ 2147483647 h 845"/>
                <a:gd name="T2" fmla="*/ 2147483647 w 1062"/>
                <a:gd name="T3" fmla="*/ 2147483647 h 845"/>
                <a:gd name="T4" fmla="*/ 2147483647 w 1062"/>
                <a:gd name="T5" fmla="*/ 2147483647 h 845"/>
                <a:gd name="T6" fmla="*/ 2147483647 w 1062"/>
                <a:gd name="T7" fmla="*/ 2147483647 h 845"/>
                <a:gd name="T8" fmla="*/ 2147483647 w 1062"/>
                <a:gd name="T9" fmla="*/ 0 h 845"/>
                <a:gd name="T10" fmla="*/ 2147483647 w 1062"/>
                <a:gd name="T11" fmla="*/ 2147483647 h 845"/>
                <a:gd name="T12" fmla="*/ 2147483647 w 1062"/>
                <a:gd name="T13" fmla="*/ 2147483647 h 845"/>
                <a:gd name="T14" fmla="*/ 2147483647 w 1062"/>
                <a:gd name="T15" fmla="*/ 2147483647 h 845"/>
                <a:gd name="T16" fmla="*/ 2147483647 w 1062"/>
                <a:gd name="T17" fmla="*/ 2147483647 h 845"/>
                <a:gd name="T18" fmla="*/ 2147483647 w 1062"/>
                <a:gd name="T19" fmla="*/ 2147483647 h 845"/>
                <a:gd name="T20" fmla="*/ 2147483647 w 1062"/>
                <a:gd name="T21" fmla="*/ 2147483647 h 845"/>
                <a:gd name="T22" fmla="*/ 2147483647 w 1062"/>
                <a:gd name="T23" fmla="*/ 2147483647 h 845"/>
                <a:gd name="T24" fmla="*/ 2147483647 w 1062"/>
                <a:gd name="T25" fmla="*/ 2147483647 h 845"/>
                <a:gd name="T26" fmla="*/ 2147483647 w 1062"/>
                <a:gd name="T27" fmla="*/ 2147483647 h 845"/>
                <a:gd name="T28" fmla="*/ 2147483647 w 1062"/>
                <a:gd name="T29" fmla="*/ 2147483647 h 845"/>
                <a:gd name="T30" fmla="*/ 2147483647 w 1062"/>
                <a:gd name="T31" fmla="*/ 2147483647 h 845"/>
                <a:gd name="T32" fmla="*/ 2147483647 w 1062"/>
                <a:gd name="T33" fmla="*/ 2147483647 h 845"/>
                <a:gd name="T34" fmla="*/ 2147483647 w 1062"/>
                <a:gd name="T35" fmla="*/ 2147483647 h 845"/>
                <a:gd name="T36" fmla="*/ 2147483647 w 1062"/>
                <a:gd name="T37" fmla="*/ 2147483647 h 845"/>
                <a:gd name="T38" fmla="*/ 2147483647 w 1062"/>
                <a:gd name="T39" fmla="*/ 2147483647 h 845"/>
                <a:gd name="T40" fmla="*/ 2147483647 w 1062"/>
                <a:gd name="T41" fmla="*/ 2147483647 h 845"/>
                <a:gd name="T42" fmla="*/ 2147483647 w 1062"/>
                <a:gd name="T43" fmla="*/ 2147483647 h 845"/>
                <a:gd name="T44" fmla="*/ 2147483647 w 1062"/>
                <a:gd name="T45" fmla="*/ 2147483647 h 845"/>
                <a:gd name="T46" fmla="*/ 2147483647 w 1062"/>
                <a:gd name="T47" fmla="*/ 2147483647 h 845"/>
                <a:gd name="T48" fmla="*/ 2147483647 w 1062"/>
                <a:gd name="T49" fmla="*/ 2147483647 h 845"/>
                <a:gd name="T50" fmla="*/ 2147483647 w 1062"/>
                <a:gd name="T51" fmla="*/ 2147483647 h 845"/>
                <a:gd name="T52" fmla="*/ 2147483647 w 1062"/>
                <a:gd name="T53" fmla="*/ 2147483647 h 845"/>
                <a:gd name="T54" fmla="*/ 2147483647 w 1062"/>
                <a:gd name="T55" fmla="*/ 2147483647 h 845"/>
                <a:gd name="T56" fmla="*/ 2147483647 w 1062"/>
                <a:gd name="T57" fmla="*/ 2147483647 h 845"/>
                <a:gd name="T58" fmla="*/ 2147483647 w 1062"/>
                <a:gd name="T59" fmla="*/ 2147483647 h 845"/>
                <a:gd name="T60" fmla="*/ 2147483647 w 1062"/>
                <a:gd name="T61" fmla="*/ 2147483647 h 845"/>
                <a:gd name="T62" fmla="*/ 2147483647 w 1062"/>
                <a:gd name="T63" fmla="*/ 2147483647 h 845"/>
                <a:gd name="T64" fmla="*/ 2147483647 w 1062"/>
                <a:gd name="T65" fmla="*/ 2147483647 h 845"/>
                <a:gd name="T66" fmla="*/ 2147483647 w 1062"/>
                <a:gd name="T67" fmla="*/ 2147483647 h 845"/>
                <a:gd name="T68" fmla="*/ 2147483647 w 1062"/>
                <a:gd name="T69" fmla="*/ 2147483647 h 845"/>
                <a:gd name="T70" fmla="*/ 2147483647 w 1062"/>
                <a:gd name="T71" fmla="*/ 2147483647 h 845"/>
                <a:gd name="T72" fmla="*/ 2147483647 w 1062"/>
                <a:gd name="T73" fmla="*/ 2147483647 h 845"/>
                <a:gd name="T74" fmla="*/ 2147483647 w 1062"/>
                <a:gd name="T75" fmla="*/ 2147483647 h 845"/>
                <a:gd name="T76" fmla="*/ 2147483647 w 1062"/>
                <a:gd name="T77" fmla="*/ 2147483647 h 845"/>
                <a:gd name="T78" fmla="*/ 2147483647 w 1062"/>
                <a:gd name="T79" fmla="*/ 2147483647 h 845"/>
                <a:gd name="T80" fmla="*/ 2147483647 w 1062"/>
                <a:gd name="T81" fmla="*/ 2147483647 h 845"/>
                <a:gd name="T82" fmla="*/ 2147483647 w 1062"/>
                <a:gd name="T83" fmla="*/ 2147483647 h 845"/>
                <a:gd name="T84" fmla="*/ 2147483647 w 1062"/>
                <a:gd name="T85" fmla="*/ 2147483647 h 845"/>
                <a:gd name="T86" fmla="*/ 2147483647 w 1062"/>
                <a:gd name="T87" fmla="*/ 2147483647 h 845"/>
                <a:gd name="T88" fmla="*/ 2147483647 w 1062"/>
                <a:gd name="T89" fmla="*/ 2147483647 h 845"/>
                <a:gd name="T90" fmla="*/ 2147483647 w 1062"/>
                <a:gd name="T91" fmla="*/ 2147483647 h 845"/>
                <a:gd name="T92" fmla="*/ 2147483647 w 1062"/>
                <a:gd name="T93" fmla="*/ 2147483647 h 845"/>
                <a:gd name="T94" fmla="*/ 2147483647 w 1062"/>
                <a:gd name="T95" fmla="*/ 2147483647 h 845"/>
                <a:gd name="T96" fmla="*/ 2147483647 w 1062"/>
                <a:gd name="T97" fmla="*/ 2147483647 h 845"/>
                <a:gd name="T98" fmla="*/ 2147483647 w 1062"/>
                <a:gd name="T99" fmla="*/ 2147483647 h 845"/>
                <a:gd name="T100" fmla="*/ 2147483647 w 1062"/>
                <a:gd name="T101" fmla="*/ 2147483647 h 845"/>
                <a:gd name="T102" fmla="*/ 2147483647 w 1062"/>
                <a:gd name="T103" fmla="*/ 2147483647 h 845"/>
                <a:gd name="T104" fmla="*/ 2147483647 w 1062"/>
                <a:gd name="T105" fmla="*/ 2147483647 h 845"/>
                <a:gd name="T106" fmla="*/ 2147483647 w 1062"/>
                <a:gd name="T107" fmla="*/ 2147483647 h 845"/>
                <a:gd name="T108" fmla="*/ 2147483647 w 1062"/>
                <a:gd name="T109" fmla="*/ 2147483647 h 845"/>
                <a:gd name="T110" fmla="*/ 2147483647 w 1062"/>
                <a:gd name="T111" fmla="*/ 2147483647 h 845"/>
                <a:gd name="T112" fmla="*/ 2147483647 w 1062"/>
                <a:gd name="T113" fmla="*/ 2147483647 h 845"/>
                <a:gd name="T114" fmla="*/ 2147483647 w 1062"/>
                <a:gd name="T115" fmla="*/ 2147483647 h 845"/>
                <a:gd name="T116" fmla="*/ 2147483647 w 1062"/>
                <a:gd name="T117" fmla="*/ 2147483647 h 845"/>
                <a:gd name="T118" fmla="*/ 2147483647 w 1062"/>
                <a:gd name="T119" fmla="*/ 2147483647 h 845"/>
                <a:gd name="T120" fmla="*/ 2147483647 w 1062"/>
                <a:gd name="T121" fmla="*/ 2147483647 h 845"/>
                <a:gd name="T122" fmla="*/ 2147483647 w 1062"/>
                <a:gd name="T123" fmla="*/ 2147483647 h 845"/>
                <a:gd name="T124" fmla="*/ 2147483647 w 1062"/>
                <a:gd name="T125" fmla="*/ 2147483647 h 8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2"/>
                <a:gd name="T190" fmla="*/ 0 h 845"/>
                <a:gd name="T191" fmla="*/ 1062 w 1062"/>
                <a:gd name="T192" fmla="*/ 845 h 8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5" name="Freeform 31">
              <a:extLst>
                <a:ext uri="{FF2B5EF4-FFF2-40B4-BE49-F238E27FC236}">
                  <a16:creationId xmlns:a16="http://schemas.microsoft.com/office/drawing/2014/main" id="{258A1ED2-1DE1-4C6B-96B5-5CADF05CA208}"/>
                </a:ext>
              </a:extLst>
            </p:cNvPr>
            <p:cNvSpPr>
              <a:spLocks/>
            </p:cNvSpPr>
            <p:nvPr/>
          </p:nvSpPr>
          <p:spPr bwMode="auto">
            <a:xfrm>
              <a:off x="2071627" y="1612213"/>
              <a:ext cx="1624309" cy="1310226"/>
            </a:xfrm>
            <a:custGeom>
              <a:avLst/>
              <a:gdLst>
                <a:gd name="T0" fmla="*/ 0 w 1062"/>
                <a:gd name="T1" fmla="*/ 2147483647 h 845"/>
                <a:gd name="T2" fmla="*/ 2147483647 w 1062"/>
                <a:gd name="T3" fmla="*/ 2147483647 h 845"/>
                <a:gd name="T4" fmla="*/ 2147483647 w 1062"/>
                <a:gd name="T5" fmla="*/ 2147483647 h 845"/>
                <a:gd name="T6" fmla="*/ 2147483647 w 1062"/>
                <a:gd name="T7" fmla="*/ 2147483647 h 845"/>
                <a:gd name="T8" fmla="*/ 2147483647 w 1062"/>
                <a:gd name="T9" fmla="*/ 0 h 845"/>
                <a:gd name="T10" fmla="*/ 2147483647 w 1062"/>
                <a:gd name="T11" fmla="*/ 2147483647 h 845"/>
                <a:gd name="T12" fmla="*/ 2147483647 w 1062"/>
                <a:gd name="T13" fmla="*/ 2147483647 h 845"/>
                <a:gd name="T14" fmla="*/ 2147483647 w 1062"/>
                <a:gd name="T15" fmla="*/ 2147483647 h 845"/>
                <a:gd name="T16" fmla="*/ 2147483647 w 1062"/>
                <a:gd name="T17" fmla="*/ 2147483647 h 845"/>
                <a:gd name="T18" fmla="*/ 2147483647 w 1062"/>
                <a:gd name="T19" fmla="*/ 2147483647 h 845"/>
                <a:gd name="T20" fmla="*/ 2147483647 w 1062"/>
                <a:gd name="T21" fmla="*/ 2147483647 h 845"/>
                <a:gd name="T22" fmla="*/ 2147483647 w 1062"/>
                <a:gd name="T23" fmla="*/ 2147483647 h 845"/>
                <a:gd name="T24" fmla="*/ 2147483647 w 1062"/>
                <a:gd name="T25" fmla="*/ 2147483647 h 845"/>
                <a:gd name="T26" fmla="*/ 2147483647 w 1062"/>
                <a:gd name="T27" fmla="*/ 2147483647 h 845"/>
                <a:gd name="T28" fmla="*/ 2147483647 w 1062"/>
                <a:gd name="T29" fmla="*/ 2147483647 h 845"/>
                <a:gd name="T30" fmla="*/ 2147483647 w 1062"/>
                <a:gd name="T31" fmla="*/ 2147483647 h 845"/>
                <a:gd name="T32" fmla="*/ 2147483647 w 1062"/>
                <a:gd name="T33" fmla="*/ 2147483647 h 845"/>
                <a:gd name="T34" fmla="*/ 2147483647 w 1062"/>
                <a:gd name="T35" fmla="*/ 2147483647 h 845"/>
                <a:gd name="T36" fmla="*/ 2147483647 w 1062"/>
                <a:gd name="T37" fmla="*/ 2147483647 h 845"/>
                <a:gd name="T38" fmla="*/ 2147483647 w 1062"/>
                <a:gd name="T39" fmla="*/ 2147483647 h 845"/>
                <a:gd name="T40" fmla="*/ 2147483647 w 1062"/>
                <a:gd name="T41" fmla="*/ 2147483647 h 845"/>
                <a:gd name="T42" fmla="*/ 2147483647 w 1062"/>
                <a:gd name="T43" fmla="*/ 2147483647 h 845"/>
                <a:gd name="T44" fmla="*/ 2147483647 w 1062"/>
                <a:gd name="T45" fmla="*/ 2147483647 h 845"/>
                <a:gd name="T46" fmla="*/ 2147483647 w 1062"/>
                <a:gd name="T47" fmla="*/ 2147483647 h 845"/>
                <a:gd name="T48" fmla="*/ 2147483647 w 1062"/>
                <a:gd name="T49" fmla="*/ 2147483647 h 845"/>
                <a:gd name="T50" fmla="*/ 2147483647 w 1062"/>
                <a:gd name="T51" fmla="*/ 2147483647 h 845"/>
                <a:gd name="T52" fmla="*/ 2147483647 w 1062"/>
                <a:gd name="T53" fmla="*/ 2147483647 h 845"/>
                <a:gd name="T54" fmla="*/ 2147483647 w 1062"/>
                <a:gd name="T55" fmla="*/ 2147483647 h 845"/>
                <a:gd name="T56" fmla="*/ 2147483647 w 1062"/>
                <a:gd name="T57" fmla="*/ 2147483647 h 845"/>
                <a:gd name="T58" fmla="*/ 2147483647 w 1062"/>
                <a:gd name="T59" fmla="*/ 2147483647 h 845"/>
                <a:gd name="T60" fmla="*/ 2147483647 w 1062"/>
                <a:gd name="T61" fmla="*/ 2147483647 h 845"/>
                <a:gd name="T62" fmla="*/ 2147483647 w 1062"/>
                <a:gd name="T63" fmla="*/ 2147483647 h 845"/>
                <a:gd name="T64" fmla="*/ 2147483647 w 1062"/>
                <a:gd name="T65" fmla="*/ 2147483647 h 845"/>
                <a:gd name="T66" fmla="*/ 2147483647 w 1062"/>
                <a:gd name="T67" fmla="*/ 2147483647 h 845"/>
                <a:gd name="T68" fmla="*/ 2147483647 w 1062"/>
                <a:gd name="T69" fmla="*/ 2147483647 h 845"/>
                <a:gd name="T70" fmla="*/ 2147483647 w 1062"/>
                <a:gd name="T71" fmla="*/ 2147483647 h 845"/>
                <a:gd name="T72" fmla="*/ 2147483647 w 1062"/>
                <a:gd name="T73" fmla="*/ 2147483647 h 845"/>
                <a:gd name="T74" fmla="*/ 2147483647 w 1062"/>
                <a:gd name="T75" fmla="*/ 2147483647 h 845"/>
                <a:gd name="T76" fmla="*/ 2147483647 w 1062"/>
                <a:gd name="T77" fmla="*/ 2147483647 h 845"/>
                <a:gd name="T78" fmla="*/ 2147483647 w 1062"/>
                <a:gd name="T79" fmla="*/ 2147483647 h 845"/>
                <a:gd name="T80" fmla="*/ 2147483647 w 1062"/>
                <a:gd name="T81" fmla="*/ 2147483647 h 845"/>
                <a:gd name="T82" fmla="*/ 2147483647 w 1062"/>
                <a:gd name="T83" fmla="*/ 2147483647 h 845"/>
                <a:gd name="T84" fmla="*/ 2147483647 w 1062"/>
                <a:gd name="T85" fmla="*/ 2147483647 h 845"/>
                <a:gd name="T86" fmla="*/ 2147483647 w 1062"/>
                <a:gd name="T87" fmla="*/ 2147483647 h 845"/>
                <a:gd name="T88" fmla="*/ 2147483647 w 1062"/>
                <a:gd name="T89" fmla="*/ 2147483647 h 845"/>
                <a:gd name="T90" fmla="*/ 2147483647 w 1062"/>
                <a:gd name="T91" fmla="*/ 2147483647 h 845"/>
                <a:gd name="T92" fmla="*/ 2147483647 w 1062"/>
                <a:gd name="T93" fmla="*/ 2147483647 h 845"/>
                <a:gd name="T94" fmla="*/ 2147483647 w 1062"/>
                <a:gd name="T95" fmla="*/ 2147483647 h 845"/>
                <a:gd name="T96" fmla="*/ 2147483647 w 1062"/>
                <a:gd name="T97" fmla="*/ 2147483647 h 845"/>
                <a:gd name="T98" fmla="*/ 2147483647 w 1062"/>
                <a:gd name="T99" fmla="*/ 2147483647 h 845"/>
                <a:gd name="T100" fmla="*/ 2147483647 w 1062"/>
                <a:gd name="T101" fmla="*/ 2147483647 h 845"/>
                <a:gd name="T102" fmla="*/ 2147483647 w 1062"/>
                <a:gd name="T103" fmla="*/ 2147483647 h 845"/>
                <a:gd name="T104" fmla="*/ 2147483647 w 1062"/>
                <a:gd name="T105" fmla="*/ 2147483647 h 845"/>
                <a:gd name="T106" fmla="*/ 2147483647 w 1062"/>
                <a:gd name="T107" fmla="*/ 2147483647 h 845"/>
                <a:gd name="T108" fmla="*/ 2147483647 w 1062"/>
                <a:gd name="T109" fmla="*/ 2147483647 h 845"/>
                <a:gd name="T110" fmla="*/ 2147483647 w 1062"/>
                <a:gd name="T111" fmla="*/ 2147483647 h 845"/>
                <a:gd name="T112" fmla="*/ 2147483647 w 1062"/>
                <a:gd name="T113" fmla="*/ 2147483647 h 845"/>
                <a:gd name="T114" fmla="*/ 2147483647 w 1062"/>
                <a:gd name="T115" fmla="*/ 2147483647 h 845"/>
                <a:gd name="T116" fmla="*/ 2147483647 w 1062"/>
                <a:gd name="T117" fmla="*/ 2147483647 h 845"/>
                <a:gd name="T118" fmla="*/ 2147483647 w 1062"/>
                <a:gd name="T119" fmla="*/ 2147483647 h 845"/>
                <a:gd name="T120" fmla="*/ 2147483647 w 1062"/>
                <a:gd name="T121" fmla="*/ 2147483647 h 845"/>
                <a:gd name="T122" fmla="*/ 2147483647 w 1062"/>
                <a:gd name="T123" fmla="*/ 2147483647 h 845"/>
                <a:gd name="T124" fmla="*/ 2147483647 w 1062"/>
                <a:gd name="T125" fmla="*/ 2147483647 h 8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2"/>
                <a:gd name="T190" fmla="*/ 0 h 845"/>
                <a:gd name="T191" fmla="*/ 1062 w 1062"/>
                <a:gd name="T192" fmla="*/ 845 h 8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6" name="Freeform 32">
              <a:extLst>
                <a:ext uri="{FF2B5EF4-FFF2-40B4-BE49-F238E27FC236}">
                  <a16:creationId xmlns:a16="http://schemas.microsoft.com/office/drawing/2014/main" id="{D3FC10EE-A3E3-4BDC-B131-85F3742DFED7}"/>
                </a:ext>
              </a:extLst>
            </p:cNvPr>
            <p:cNvSpPr>
              <a:spLocks/>
            </p:cNvSpPr>
            <p:nvPr/>
          </p:nvSpPr>
          <p:spPr bwMode="auto">
            <a:xfrm>
              <a:off x="-1" y="680279"/>
              <a:ext cx="2388875" cy="1722615"/>
            </a:xfrm>
            <a:custGeom>
              <a:avLst/>
              <a:gdLst>
                <a:gd name="T0" fmla="*/ 2147483647 w 1563"/>
                <a:gd name="T1" fmla="*/ 2147483647 h 1111"/>
                <a:gd name="T2" fmla="*/ 2147483647 w 1563"/>
                <a:gd name="T3" fmla="*/ 2147483647 h 1111"/>
                <a:gd name="T4" fmla="*/ 2147483647 w 1563"/>
                <a:gd name="T5" fmla="*/ 2147483647 h 1111"/>
                <a:gd name="T6" fmla="*/ 2147483647 w 1563"/>
                <a:gd name="T7" fmla="*/ 2147483647 h 1111"/>
                <a:gd name="T8" fmla="*/ 2147483647 w 1563"/>
                <a:gd name="T9" fmla="*/ 2147483647 h 1111"/>
                <a:gd name="T10" fmla="*/ 2147483647 w 1563"/>
                <a:gd name="T11" fmla="*/ 2147483647 h 1111"/>
                <a:gd name="T12" fmla="*/ 2147483647 w 1563"/>
                <a:gd name="T13" fmla="*/ 2147483647 h 1111"/>
                <a:gd name="T14" fmla="*/ 2147483647 w 1563"/>
                <a:gd name="T15" fmla="*/ 2147483647 h 1111"/>
                <a:gd name="T16" fmla="*/ 2147483647 w 1563"/>
                <a:gd name="T17" fmla="*/ 2147483647 h 1111"/>
                <a:gd name="T18" fmla="*/ 2147483647 w 1563"/>
                <a:gd name="T19" fmla="*/ 2147483647 h 1111"/>
                <a:gd name="T20" fmla="*/ 2147483647 w 1563"/>
                <a:gd name="T21" fmla="*/ 2147483647 h 1111"/>
                <a:gd name="T22" fmla="*/ 2147483647 w 1563"/>
                <a:gd name="T23" fmla="*/ 2147483647 h 1111"/>
                <a:gd name="T24" fmla="*/ 2147483647 w 1563"/>
                <a:gd name="T25" fmla="*/ 2147483647 h 1111"/>
                <a:gd name="T26" fmla="*/ 2147483647 w 1563"/>
                <a:gd name="T27" fmla="*/ 2147483647 h 1111"/>
                <a:gd name="T28" fmla="*/ 2147483647 w 1563"/>
                <a:gd name="T29" fmla="*/ 2147483647 h 1111"/>
                <a:gd name="T30" fmla="*/ 2147483647 w 1563"/>
                <a:gd name="T31" fmla="*/ 2147483647 h 1111"/>
                <a:gd name="T32" fmla="*/ 2147483647 w 1563"/>
                <a:gd name="T33" fmla="*/ 2147483647 h 1111"/>
                <a:gd name="T34" fmla="*/ 2147483647 w 1563"/>
                <a:gd name="T35" fmla="*/ 2147483647 h 1111"/>
                <a:gd name="T36" fmla="*/ 2147483647 w 1563"/>
                <a:gd name="T37" fmla="*/ 2147483647 h 1111"/>
                <a:gd name="T38" fmla="*/ 2147483647 w 1563"/>
                <a:gd name="T39" fmla="*/ 2147483647 h 1111"/>
                <a:gd name="T40" fmla="*/ 2147483647 w 1563"/>
                <a:gd name="T41" fmla="*/ 2147483647 h 1111"/>
                <a:gd name="T42" fmla="*/ 2147483647 w 1563"/>
                <a:gd name="T43" fmla="*/ 2147483647 h 1111"/>
                <a:gd name="T44" fmla="*/ 2147483647 w 1563"/>
                <a:gd name="T45" fmla="*/ 2147483647 h 1111"/>
                <a:gd name="T46" fmla="*/ 2147483647 w 1563"/>
                <a:gd name="T47" fmla="*/ 2147483647 h 1111"/>
                <a:gd name="T48" fmla="*/ 2147483647 w 1563"/>
                <a:gd name="T49" fmla="*/ 2147483647 h 1111"/>
                <a:gd name="T50" fmla="*/ 2147483647 w 1563"/>
                <a:gd name="T51" fmla="*/ 2147483647 h 1111"/>
                <a:gd name="T52" fmla="*/ 2147483647 w 1563"/>
                <a:gd name="T53" fmla="*/ 2147483647 h 1111"/>
                <a:gd name="T54" fmla="*/ 0 w 1563"/>
                <a:gd name="T55" fmla="*/ 2147483647 h 1111"/>
                <a:gd name="T56" fmla="*/ 2147483647 w 1563"/>
                <a:gd name="T57" fmla="*/ 2147483647 h 1111"/>
                <a:gd name="T58" fmla="*/ 2147483647 w 1563"/>
                <a:gd name="T59" fmla="*/ 2147483647 h 1111"/>
                <a:gd name="T60" fmla="*/ 2147483647 w 1563"/>
                <a:gd name="T61" fmla="*/ 2147483647 h 1111"/>
                <a:gd name="T62" fmla="*/ 2147483647 w 1563"/>
                <a:gd name="T63" fmla="*/ 2147483647 h 1111"/>
                <a:gd name="T64" fmla="*/ 2147483647 w 1563"/>
                <a:gd name="T65" fmla="*/ 2147483647 h 1111"/>
                <a:gd name="T66" fmla="*/ 2147483647 w 1563"/>
                <a:gd name="T67" fmla="*/ 2147483647 h 1111"/>
                <a:gd name="T68" fmla="*/ 2147483647 w 1563"/>
                <a:gd name="T69" fmla="*/ 2147483647 h 1111"/>
                <a:gd name="T70" fmla="*/ 2147483647 w 1563"/>
                <a:gd name="T71" fmla="*/ 2147483647 h 1111"/>
                <a:gd name="T72" fmla="*/ 2147483647 w 1563"/>
                <a:gd name="T73" fmla="*/ 2147483647 h 1111"/>
                <a:gd name="T74" fmla="*/ 2147483647 w 1563"/>
                <a:gd name="T75" fmla="*/ 2147483647 h 1111"/>
                <a:gd name="T76" fmla="*/ 2147483647 w 1563"/>
                <a:gd name="T77" fmla="*/ 2147483647 h 1111"/>
                <a:gd name="T78" fmla="*/ 2147483647 w 1563"/>
                <a:gd name="T79" fmla="*/ 2147483647 h 1111"/>
                <a:gd name="T80" fmla="*/ 2147483647 w 1563"/>
                <a:gd name="T81" fmla="*/ 2147483647 h 1111"/>
                <a:gd name="T82" fmla="*/ 2147483647 w 1563"/>
                <a:gd name="T83" fmla="*/ 2147483647 h 1111"/>
                <a:gd name="T84" fmla="*/ 2147483647 w 1563"/>
                <a:gd name="T85" fmla="*/ 2147483647 h 1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63"/>
                <a:gd name="T130" fmla="*/ 0 h 1111"/>
                <a:gd name="T131" fmla="*/ 1563 w 1563"/>
                <a:gd name="T132" fmla="*/ 1111 h 1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63" h="1111">
                  <a:moveTo>
                    <a:pt x="1084" y="8"/>
                  </a:moveTo>
                  <a:lnTo>
                    <a:pt x="1072" y="39"/>
                  </a:lnTo>
                  <a:lnTo>
                    <a:pt x="1089" y="54"/>
                  </a:lnTo>
                  <a:lnTo>
                    <a:pt x="1089" y="66"/>
                  </a:lnTo>
                  <a:lnTo>
                    <a:pt x="1122" y="93"/>
                  </a:lnTo>
                  <a:lnTo>
                    <a:pt x="1131" y="117"/>
                  </a:lnTo>
                  <a:lnTo>
                    <a:pt x="1172" y="121"/>
                  </a:lnTo>
                  <a:lnTo>
                    <a:pt x="1190" y="137"/>
                  </a:lnTo>
                  <a:lnTo>
                    <a:pt x="1198" y="137"/>
                  </a:lnTo>
                  <a:lnTo>
                    <a:pt x="1223" y="184"/>
                  </a:lnTo>
                  <a:lnTo>
                    <a:pt x="1247" y="242"/>
                  </a:lnTo>
                  <a:lnTo>
                    <a:pt x="1235" y="277"/>
                  </a:lnTo>
                  <a:lnTo>
                    <a:pt x="1239" y="289"/>
                  </a:lnTo>
                  <a:lnTo>
                    <a:pt x="1215" y="328"/>
                  </a:lnTo>
                  <a:lnTo>
                    <a:pt x="1223" y="355"/>
                  </a:lnTo>
                  <a:lnTo>
                    <a:pt x="1298" y="387"/>
                  </a:lnTo>
                  <a:lnTo>
                    <a:pt x="1385" y="399"/>
                  </a:lnTo>
                  <a:lnTo>
                    <a:pt x="1475" y="453"/>
                  </a:lnTo>
                  <a:lnTo>
                    <a:pt x="1499" y="465"/>
                  </a:lnTo>
                  <a:lnTo>
                    <a:pt x="1503" y="477"/>
                  </a:lnTo>
                  <a:lnTo>
                    <a:pt x="1519" y="516"/>
                  </a:lnTo>
                  <a:lnTo>
                    <a:pt x="1541" y="563"/>
                  </a:lnTo>
                  <a:lnTo>
                    <a:pt x="1562" y="602"/>
                  </a:lnTo>
                  <a:lnTo>
                    <a:pt x="1550" y="614"/>
                  </a:lnTo>
                  <a:lnTo>
                    <a:pt x="1550" y="641"/>
                  </a:lnTo>
                  <a:lnTo>
                    <a:pt x="1519" y="657"/>
                  </a:lnTo>
                  <a:lnTo>
                    <a:pt x="1445" y="684"/>
                  </a:lnTo>
                  <a:lnTo>
                    <a:pt x="1394" y="719"/>
                  </a:lnTo>
                  <a:lnTo>
                    <a:pt x="1361" y="735"/>
                  </a:lnTo>
                  <a:lnTo>
                    <a:pt x="1357" y="758"/>
                  </a:lnTo>
                  <a:lnTo>
                    <a:pt x="1365" y="868"/>
                  </a:lnTo>
                  <a:lnTo>
                    <a:pt x="1341" y="863"/>
                  </a:lnTo>
                  <a:lnTo>
                    <a:pt x="1328" y="872"/>
                  </a:lnTo>
                  <a:lnTo>
                    <a:pt x="1139" y="907"/>
                  </a:lnTo>
                  <a:lnTo>
                    <a:pt x="1113" y="926"/>
                  </a:lnTo>
                  <a:lnTo>
                    <a:pt x="1118" y="970"/>
                  </a:lnTo>
                  <a:lnTo>
                    <a:pt x="1172" y="1012"/>
                  </a:lnTo>
                  <a:lnTo>
                    <a:pt x="1155" y="1039"/>
                  </a:lnTo>
                  <a:lnTo>
                    <a:pt x="1131" y="1051"/>
                  </a:lnTo>
                  <a:lnTo>
                    <a:pt x="1127" y="1068"/>
                  </a:lnTo>
                  <a:lnTo>
                    <a:pt x="1131" y="1079"/>
                  </a:lnTo>
                  <a:lnTo>
                    <a:pt x="1143" y="1079"/>
                  </a:lnTo>
                  <a:lnTo>
                    <a:pt x="1152" y="1090"/>
                  </a:lnTo>
                  <a:lnTo>
                    <a:pt x="1097" y="1106"/>
                  </a:lnTo>
                  <a:lnTo>
                    <a:pt x="1068" y="1095"/>
                  </a:lnTo>
                  <a:lnTo>
                    <a:pt x="1050" y="1087"/>
                  </a:lnTo>
                  <a:lnTo>
                    <a:pt x="1009" y="1087"/>
                  </a:lnTo>
                  <a:lnTo>
                    <a:pt x="938" y="1056"/>
                  </a:lnTo>
                  <a:lnTo>
                    <a:pt x="891" y="1056"/>
                  </a:lnTo>
                  <a:lnTo>
                    <a:pt x="854" y="1068"/>
                  </a:lnTo>
                  <a:lnTo>
                    <a:pt x="817" y="1068"/>
                  </a:lnTo>
                  <a:lnTo>
                    <a:pt x="754" y="1098"/>
                  </a:lnTo>
                  <a:lnTo>
                    <a:pt x="702" y="1090"/>
                  </a:lnTo>
                  <a:lnTo>
                    <a:pt x="653" y="1110"/>
                  </a:lnTo>
                  <a:lnTo>
                    <a:pt x="611" y="1095"/>
                  </a:lnTo>
                  <a:lnTo>
                    <a:pt x="587" y="1075"/>
                  </a:lnTo>
                  <a:lnTo>
                    <a:pt x="519" y="1068"/>
                  </a:lnTo>
                  <a:lnTo>
                    <a:pt x="472" y="1095"/>
                  </a:lnTo>
                  <a:lnTo>
                    <a:pt x="448" y="1083"/>
                  </a:lnTo>
                  <a:lnTo>
                    <a:pt x="430" y="1071"/>
                  </a:lnTo>
                  <a:lnTo>
                    <a:pt x="381" y="1059"/>
                  </a:lnTo>
                  <a:lnTo>
                    <a:pt x="371" y="1051"/>
                  </a:lnTo>
                  <a:lnTo>
                    <a:pt x="351" y="1048"/>
                  </a:lnTo>
                  <a:lnTo>
                    <a:pt x="322" y="1005"/>
                  </a:lnTo>
                  <a:lnTo>
                    <a:pt x="292" y="997"/>
                  </a:lnTo>
                  <a:lnTo>
                    <a:pt x="217" y="1020"/>
                  </a:lnTo>
                  <a:lnTo>
                    <a:pt x="184" y="1012"/>
                  </a:lnTo>
                  <a:lnTo>
                    <a:pt x="116" y="970"/>
                  </a:lnTo>
                  <a:lnTo>
                    <a:pt x="99" y="966"/>
                  </a:lnTo>
                  <a:lnTo>
                    <a:pt x="83" y="938"/>
                  </a:lnTo>
                  <a:lnTo>
                    <a:pt x="94" y="907"/>
                  </a:lnTo>
                  <a:lnTo>
                    <a:pt x="91" y="892"/>
                  </a:lnTo>
                  <a:lnTo>
                    <a:pt x="66" y="875"/>
                  </a:lnTo>
                  <a:lnTo>
                    <a:pt x="58" y="860"/>
                  </a:lnTo>
                  <a:lnTo>
                    <a:pt x="8" y="836"/>
                  </a:lnTo>
                  <a:lnTo>
                    <a:pt x="8" y="829"/>
                  </a:lnTo>
                  <a:lnTo>
                    <a:pt x="32" y="817"/>
                  </a:lnTo>
                  <a:lnTo>
                    <a:pt x="45" y="824"/>
                  </a:lnTo>
                  <a:lnTo>
                    <a:pt x="62" y="813"/>
                  </a:lnTo>
                  <a:lnTo>
                    <a:pt x="58" y="766"/>
                  </a:lnTo>
                  <a:lnTo>
                    <a:pt x="62" y="731"/>
                  </a:lnTo>
                  <a:lnTo>
                    <a:pt x="28" y="699"/>
                  </a:lnTo>
                  <a:lnTo>
                    <a:pt x="8" y="704"/>
                  </a:lnTo>
                  <a:lnTo>
                    <a:pt x="0" y="684"/>
                  </a:lnTo>
                  <a:lnTo>
                    <a:pt x="11" y="660"/>
                  </a:lnTo>
                  <a:lnTo>
                    <a:pt x="3" y="641"/>
                  </a:lnTo>
                  <a:lnTo>
                    <a:pt x="32" y="614"/>
                  </a:lnTo>
                  <a:lnTo>
                    <a:pt x="32" y="598"/>
                  </a:lnTo>
                  <a:lnTo>
                    <a:pt x="66" y="582"/>
                  </a:lnTo>
                  <a:lnTo>
                    <a:pt x="94" y="579"/>
                  </a:lnTo>
                  <a:lnTo>
                    <a:pt x="121" y="567"/>
                  </a:lnTo>
                  <a:lnTo>
                    <a:pt x="141" y="575"/>
                  </a:lnTo>
                  <a:lnTo>
                    <a:pt x="157" y="567"/>
                  </a:lnTo>
                  <a:lnTo>
                    <a:pt x="167" y="570"/>
                  </a:lnTo>
                  <a:lnTo>
                    <a:pt x="167" y="590"/>
                  </a:lnTo>
                  <a:lnTo>
                    <a:pt x="184" y="598"/>
                  </a:lnTo>
                  <a:lnTo>
                    <a:pt x="217" y="594"/>
                  </a:lnTo>
                  <a:lnTo>
                    <a:pt x="255" y="555"/>
                  </a:lnTo>
                  <a:lnTo>
                    <a:pt x="335" y="570"/>
                  </a:lnTo>
                  <a:lnTo>
                    <a:pt x="371" y="543"/>
                  </a:lnTo>
                  <a:lnTo>
                    <a:pt x="489" y="520"/>
                  </a:lnTo>
                  <a:lnTo>
                    <a:pt x="497" y="504"/>
                  </a:lnTo>
                  <a:lnTo>
                    <a:pt x="505" y="465"/>
                  </a:lnTo>
                  <a:lnTo>
                    <a:pt x="540" y="438"/>
                  </a:lnTo>
                  <a:lnTo>
                    <a:pt x="548" y="438"/>
                  </a:lnTo>
                  <a:lnTo>
                    <a:pt x="552" y="325"/>
                  </a:lnTo>
                  <a:lnTo>
                    <a:pt x="556" y="301"/>
                  </a:lnTo>
                  <a:lnTo>
                    <a:pt x="527" y="289"/>
                  </a:lnTo>
                  <a:lnTo>
                    <a:pt x="524" y="281"/>
                  </a:lnTo>
                  <a:lnTo>
                    <a:pt x="556" y="274"/>
                  </a:lnTo>
                  <a:lnTo>
                    <a:pt x="644" y="266"/>
                  </a:lnTo>
                  <a:lnTo>
                    <a:pt x="657" y="281"/>
                  </a:lnTo>
                  <a:lnTo>
                    <a:pt x="686" y="289"/>
                  </a:lnTo>
                  <a:lnTo>
                    <a:pt x="694" y="289"/>
                  </a:lnTo>
                  <a:lnTo>
                    <a:pt x="707" y="277"/>
                  </a:lnTo>
                  <a:lnTo>
                    <a:pt x="691" y="262"/>
                  </a:lnTo>
                  <a:lnTo>
                    <a:pt x="757" y="140"/>
                  </a:lnTo>
                  <a:lnTo>
                    <a:pt x="765" y="133"/>
                  </a:lnTo>
                  <a:lnTo>
                    <a:pt x="825" y="160"/>
                  </a:lnTo>
                  <a:lnTo>
                    <a:pt x="850" y="160"/>
                  </a:lnTo>
                  <a:lnTo>
                    <a:pt x="862" y="176"/>
                  </a:lnTo>
                  <a:lnTo>
                    <a:pt x="922" y="156"/>
                  </a:lnTo>
                  <a:lnTo>
                    <a:pt x="933" y="71"/>
                  </a:lnTo>
                  <a:lnTo>
                    <a:pt x="958" y="54"/>
                  </a:lnTo>
                  <a:lnTo>
                    <a:pt x="988" y="54"/>
                  </a:lnTo>
                  <a:lnTo>
                    <a:pt x="1005" y="31"/>
                  </a:lnTo>
                  <a:lnTo>
                    <a:pt x="1013" y="8"/>
                  </a:lnTo>
                  <a:lnTo>
                    <a:pt x="1029" y="0"/>
                  </a:lnTo>
                  <a:lnTo>
                    <a:pt x="1084" y="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7" name="Freeform 33">
              <a:extLst>
                <a:ext uri="{FF2B5EF4-FFF2-40B4-BE49-F238E27FC236}">
                  <a16:creationId xmlns:a16="http://schemas.microsoft.com/office/drawing/2014/main" id="{DFF3020F-0CA3-473E-9CFF-956ABD31ADA2}"/>
                </a:ext>
              </a:extLst>
            </p:cNvPr>
            <p:cNvSpPr>
              <a:spLocks/>
            </p:cNvSpPr>
            <p:nvPr/>
          </p:nvSpPr>
          <p:spPr bwMode="auto">
            <a:xfrm>
              <a:off x="3377103" y="1992131"/>
              <a:ext cx="588494" cy="1008241"/>
            </a:xfrm>
            <a:custGeom>
              <a:avLst/>
              <a:gdLst>
                <a:gd name="T0" fmla="*/ 2147483647 w 386"/>
                <a:gd name="T1" fmla="*/ 2147483647 h 649"/>
                <a:gd name="T2" fmla="*/ 2147483647 w 386"/>
                <a:gd name="T3" fmla="*/ 2147483647 h 649"/>
                <a:gd name="T4" fmla="*/ 2147483647 w 386"/>
                <a:gd name="T5" fmla="*/ 2147483647 h 649"/>
                <a:gd name="T6" fmla="*/ 2147483647 w 386"/>
                <a:gd name="T7" fmla="*/ 2147483647 h 649"/>
                <a:gd name="T8" fmla="*/ 2147483647 w 386"/>
                <a:gd name="T9" fmla="*/ 2147483647 h 649"/>
                <a:gd name="T10" fmla="*/ 2147483647 w 386"/>
                <a:gd name="T11" fmla="*/ 0 h 649"/>
                <a:gd name="T12" fmla="*/ 2147483647 w 386"/>
                <a:gd name="T13" fmla="*/ 2147483647 h 649"/>
                <a:gd name="T14" fmla="*/ 2147483647 w 386"/>
                <a:gd name="T15" fmla="*/ 2147483647 h 649"/>
                <a:gd name="T16" fmla="*/ 2147483647 w 386"/>
                <a:gd name="T17" fmla="*/ 2147483647 h 649"/>
                <a:gd name="T18" fmla="*/ 2147483647 w 386"/>
                <a:gd name="T19" fmla="*/ 2147483647 h 649"/>
                <a:gd name="T20" fmla="*/ 2147483647 w 386"/>
                <a:gd name="T21" fmla="*/ 2147483647 h 649"/>
                <a:gd name="T22" fmla="*/ 2147483647 w 386"/>
                <a:gd name="T23" fmla="*/ 2147483647 h 649"/>
                <a:gd name="T24" fmla="*/ 2147483647 w 386"/>
                <a:gd name="T25" fmla="*/ 2147483647 h 649"/>
                <a:gd name="T26" fmla="*/ 2147483647 w 386"/>
                <a:gd name="T27" fmla="*/ 2147483647 h 649"/>
                <a:gd name="T28" fmla="*/ 2147483647 w 386"/>
                <a:gd name="T29" fmla="*/ 2147483647 h 649"/>
                <a:gd name="T30" fmla="*/ 2147483647 w 386"/>
                <a:gd name="T31" fmla="*/ 2147483647 h 649"/>
                <a:gd name="T32" fmla="*/ 2147483647 w 386"/>
                <a:gd name="T33" fmla="*/ 2147483647 h 649"/>
                <a:gd name="T34" fmla="*/ 2147483647 w 386"/>
                <a:gd name="T35" fmla="*/ 2147483647 h 649"/>
                <a:gd name="T36" fmla="*/ 2147483647 w 386"/>
                <a:gd name="T37" fmla="*/ 2147483647 h 649"/>
                <a:gd name="T38" fmla="*/ 2147483647 w 386"/>
                <a:gd name="T39" fmla="*/ 2147483647 h 649"/>
                <a:gd name="T40" fmla="*/ 2147483647 w 386"/>
                <a:gd name="T41" fmla="*/ 2147483647 h 649"/>
                <a:gd name="T42" fmla="*/ 2147483647 w 386"/>
                <a:gd name="T43" fmla="*/ 2147483647 h 649"/>
                <a:gd name="T44" fmla="*/ 2147483647 w 386"/>
                <a:gd name="T45" fmla="*/ 2147483647 h 649"/>
                <a:gd name="T46" fmla="*/ 0 w 386"/>
                <a:gd name="T47" fmla="*/ 2147483647 h 649"/>
                <a:gd name="T48" fmla="*/ 2147483647 w 386"/>
                <a:gd name="T49" fmla="*/ 2147483647 h 649"/>
                <a:gd name="T50" fmla="*/ 2147483647 w 386"/>
                <a:gd name="T51" fmla="*/ 2147483647 h 649"/>
                <a:gd name="T52" fmla="*/ 2147483647 w 386"/>
                <a:gd name="T53" fmla="*/ 2147483647 h 649"/>
                <a:gd name="T54" fmla="*/ 2147483647 w 386"/>
                <a:gd name="T55" fmla="*/ 2147483647 h 649"/>
                <a:gd name="T56" fmla="*/ 2147483647 w 386"/>
                <a:gd name="T57" fmla="*/ 2147483647 h 649"/>
                <a:gd name="T58" fmla="*/ 2147483647 w 386"/>
                <a:gd name="T59" fmla="*/ 2147483647 h 649"/>
                <a:gd name="T60" fmla="*/ 2147483647 w 386"/>
                <a:gd name="T61" fmla="*/ 2147483647 h 649"/>
                <a:gd name="T62" fmla="*/ 2147483647 w 386"/>
                <a:gd name="T63" fmla="*/ 2147483647 h 649"/>
                <a:gd name="T64" fmla="*/ 2147483647 w 386"/>
                <a:gd name="T65" fmla="*/ 2147483647 h 649"/>
                <a:gd name="T66" fmla="*/ 2147483647 w 386"/>
                <a:gd name="T67" fmla="*/ 2147483647 h 649"/>
                <a:gd name="T68" fmla="*/ 2147483647 w 386"/>
                <a:gd name="T69" fmla="*/ 2147483647 h 649"/>
                <a:gd name="T70" fmla="*/ 2147483647 w 386"/>
                <a:gd name="T71" fmla="*/ 2147483647 h 649"/>
                <a:gd name="T72" fmla="*/ 2147483647 w 386"/>
                <a:gd name="T73" fmla="*/ 2147483647 h 649"/>
                <a:gd name="T74" fmla="*/ 2147483647 w 386"/>
                <a:gd name="T75" fmla="*/ 2147483647 h 649"/>
                <a:gd name="T76" fmla="*/ 2147483647 w 386"/>
                <a:gd name="T77" fmla="*/ 2147483647 h 6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6"/>
                <a:gd name="T118" fmla="*/ 0 h 649"/>
                <a:gd name="T119" fmla="*/ 386 w 386"/>
                <a:gd name="T120" fmla="*/ 649 h 6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8" name="Freeform 34">
              <a:extLst>
                <a:ext uri="{FF2B5EF4-FFF2-40B4-BE49-F238E27FC236}">
                  <a16:creationId xmlns:a16="http://schemas.microsoft.com/office/drawing/2014/main" id="{5B5714BD-558C-4F54-A5DD-21EA9CB469CC}"/>
                </a:ext>
              </a:extLst>
            </p:cNvPr>
            <p:cNvSpPr>
              <a:spLocks/>
            </p:cNvSpPr>
            <p:nvPr/>
          </p:nvSpPr>
          <p:spPr bwMode="auto">
            <a:xfrm>
              <a:off x="3377103" y="1992131"/>
              <a:ext cx="588494" cy="1008241"/>
            </a:xfrm>
            <a:custGeom>
              <a:avLst/>
              <a:gdLst>
                <a:gd name="T0" fmla="*/ 2147483647 w 386"/>
                <a:gd name="T1" fmla="*/ 2147483647 h 649"/>
                <a:gd name="T2" fmla="*/ 2147483647 w 386"/>
                <a:gd name="T3" fmla="*/ 2147483647 h 649"/>
                <a:gd name="T4" fmla="*/ 2147483647 w 386"/>
                <a:gd name="T5" fmla="*/ 2147483647 h 649"/>
                <a:gd name="T6" fmla="*/ 2147483647 w 386"/>
                <a:gd name="T7" fmla="*/ 2147483647 h 649"/>
                <a:gd name="T8" fmla="*/ 2147483647 w 386"/>
                <a:gd name="T9" fmla="*/ 2147483647 h 649"/>
                <a:gd name="T10" fmla="*/ 2147483647 w 386"/>
                <a:gd name="T11" fmla="*/ 0 h 649"/>
                <a:gd name="T12" fmla="*/ 2147483647 w 386"/>
                <a:gd name="T13" fmla="*/ 2147483647 h 649"/>
                <a:gd name="T14" fmla="*/ 2147483647 w 386"/>
                <a:gd name="T15" fmla="*/ 2147483647 h 649"/>
                <a:gd name="T16" fmla="*/ 2147483647 w 386"/>
                <a:gd name="T17" fmla="*/ 2147483647 h 649"/>
                <a:gd name="T18" fmla="*/ 2147483647 w 386"/>
                <a:gd name="T19" fmla="*/ 2147483647 h 649"/>
                <a:gd name="T20" fmla="*/ 2147483647 w 386"/>
                <a:gd name="T21" fmla="*/ 2147483647 h 649"/>
                <a:gd name="T22" fmla="*/ 2147483647 w 386"/>
                <a:gd name="T23" fmla="*/ 2147483647 h 649"/>
                <a:gd name="T24" fmla="*/ 2147483647 w 386"/>
                <a:gd name="T25" fmla="*/ 2147483647 h 649"/>
                <a:gd name="T26" fmla="*/ 2147483647 w 386"/>
                <a:gd name="T27" fmla="*/ 2147483647 h 649"/>
                <a:gd name="T28" fmla="*/ 2147483647 w 386"/>
                <a:gd name="T29" fmla="*/ 2147483647 h 649"/>
                <a:gd name="T30" fmla="*/ 2147483647 w 386"/>
                <a:gd name="T31" fmla="*/ 2147483647 h 649"/>
                <a:gd name="T32" fmla="*/ 2147483647 w 386"/>
                <a:gd name="T33" fmla="*/ 2147483647 h 649"/>
                <a:gd name="T34" fmla="*/ 2147483647 w 386"/>
                <a:gd name="T35" fmla="*/ 2147483647 h 649"/>
                <a:gd name="T36" fmla="*/ 2147483647 w 386"/>
                <a:gd name="T37" fmla="*/ 2147483647 h 649"/>
                <a:gd name="T38" fmla="*/ 2147483647 w 386"/>
                <a:gd name="T39" fmla="*/ 2147483647 h 649"/>
                <a:gd name="T40" fmla="*/ 2147483647 w 386"/>
                <a:gd name="T41" fmla="*/ 2147483647 h 649"/>
                <a:gd name="T42" fmla="*/ 2147483647 w 386"/>
                <a:gd name="T43" fmla="*/ 2147483647 h 649"/>
                <a:gd name="T44" fmla="*/ 2147483647 w 386"/>
                <a:gd name="T45" fmla="*/ 2147483647 h 649"/>
                <a:gd name="T46" fmla="*/ 0 w 386"/>
                <a:gd name="T47" fmla="*/ 2147483647 h 649"/>
                <a:gd name="T48" fmla="*/ 2147483647 w 386"/>
                <a:gd name="T49" fmla="*/ 2147483647 h 649"/>
                <a:gd name="T50" fmla="*/ 2147483647 w 386"/>
                <a:gd name="T51" fmla="*/ 2147483647 h 649"/>
                <a:gd name="T52" fmla="*/ 2147483647 w 386"/>
                <a:gd name="T53" fmla="*/ 2147483647 h 649"/>
                <a:gd name="T54" fmla="*/ 2147483647 w 386"/>
                <a:gd name="T55" fmla="*/ 2147483647 h 649"/>
                <a:gd name="T56" fmla="*/ 2147483647 w 386"/>
                <a:gd name="T57" fmla="*/ 2147483647 h 649"/>
                <a:gd name="T58" fmla="*/ 2147483647 w 386"/>
                <a:gd name="T59" fmla="*/ 2147483647 h 649"/>
                <a:gd name="T60" fmla="*/ 2147483647 w 386"/>
                <a:gd name="T61" fmla="*/ 2147483647 h 649"/>
                <a:gd name="T62" fmla="*/ 2147483647 w 386"/>
                <a:gd name="T63" fmla="*/ 2147483647 h 649"/>
                <a:gd name="T64" fmla="*/ 2147483647 w 386"/>
                <a:gd name="T65" fmla="*/ 2147483647 h 649"/>
                <a:gd name="T66" fmla="*/ 2147483647 w 386"/>
                <a:gd name="T67" fmla="*/ 2147483647 h 649"/>
                <a:gd name="T68" fmla="*/ 2147483647 w 386"/>
                <a:gd name="T69" fmla="*/ 2147483647 h 649"/>
                <a:gd name="T70" fmla="*/ 2147483647 w 386"/>
                <a:gd name="T71" fmla="*/ 2147483647 h 649"/>
                <a:gd name="T72" fmla="*/ 2147483647 w 386"/>
                <a:gd name="T73" fmla="*/ 2147483647 h 649"/>
                <a:gd name="T74" fmla="*/ 2147483647 w 386"/>
                <a:gd name="T75" fmla="*/ 2147483647 h 649"/>
                <a:gd name="T76" fmla="*/ 2147483647 w 386"/>
                <a:gd name="T77" fmla="*/ 2147483647 h 6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6"/>
                <a:gd name="T118" fmla="*/ 0 h 649"/>
                <a:gd name="T119" fmla="*/ 386 w 386"/>
                <a:gd name="T120" fmla="*/ 649 h 6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89" name="Freeform 35">
              <a:extLst>
                <a:ext uri="{FF2B5EF4-FFF2-40B4-BE49-F238E27FC236}">
                  <a16:creationId xmlns:a16="http://schemas.microsoft.com/office/drawing/2014/main" id="{42701049-4AC5-4F92-A5BF-827360739454}"/>
                </a:ext>
              </a:extLst>
            </p:cNvPr>
            <p:cNvSpPr>
              <a:spLocks/>
            </p:cNvSpPr>
            <p:nvPr/>
          </p:nvSpPr>
          <p:spPr bwMode="auto">
            <a:xfrm>
              <a:off x="3878354" y="2375294"/>
              <a:ext cx="705876" cy="607218"/>
            </a:xfrm>
            <a:custGeom>
              <a:avLst/>
              <a:gdLst>
                <a:gd name="T0" fmla="*/ 2147483647 w 462"/>
                <a:gd name="T1" fmla="*/ 2147483647 h 392"/>
                <a:gd name="T2" fmla="*/ 2147483647 w 462"/>
                <a:gd name="T3" fmla="*/ 2147483647 h 392"/>
                <a:gd name="T4" fmla="*/ 2147483647 w 462"/>
                <a:gd name="T5" fmla="*/ 2147483647 h 392"/>
                <a:gd name="T6" fmla="*/ 2147483647 w 462"/>
                <a:gd name="T7" fmla="*/ 2147483647 h 392"/>
                <a:gd name="T8" fmla="*/ 2147483647 w 462"/>
                <a:gd name="T9" fmla="*/ 2147483647 h 392"/>
                <a:gd name="T10" fmla="*/ 2147483647 w 462"/>
                <a:gd name="T11" fmla="*/ 2147483647 h 392"/>
                <a:gd name="T12" fmla="*/ 2147483647 w 462"/>
                <a:gd name="T13" fmla="*/ 2147483647 h 392"/>
                <a:gd name="T14" fmla="*/ 2147483647 w 462"/>
                <a:gd name="T15" fmla="*/ 2147483647 h 392"/>
                <a:gd name="T16" fmla="*/ 2147483647 w 462"/>
                <a:gd name="T17" fmla="*/ 2147483647 h 392"/>
                <a:gd name="T18" fmla="*/ 2147483647 w 462"/>
                <a:gd name="T19" fmla="*/ 2147483647 h 392"/>
                <a:gd name="T20" fmla="*/ 2147483647 w 462"/>
                <a:gd name="T21" fmla="*/ 2147483647 h 392"/>
                <a:gd name="T22" fmla="*/ 2147483647 w 462"/>
                <a:gd name="T23" fmla="*/ 2147483647 h 392"/>
                <a:gd name="T24" fmla="*/ 2147483647 w 462"/>
                <a:gd name="T25" fmla="*/ 2147483647 h 392"/>
                <a:gd name="T26" fmla="*/ 2147483647 w 462"/>
                <a:gd name="T27" fmla="*/ 2147483647 h 392"/>
                <a:gd name="T28" fmla="*/ 2147483647 w 462"/>
                <a:gd name="T29" fmla="*/ 2147483647 h 392"/>
                <a:gd name="T30" fmla="*/ 2147483647 w 462"/>
                <a:gd name="T31" fmla="*/ 2147483647 h 392"/>
                <a:gd name="T32" fmla="*/ 2147483647 w 462"/>
                <a:gd name="T33" fmla="*/ 2147483647 h 392"/>
                <a:gd name="T34" fmla="*/ 2147483647 w 462"/>
                <a:gd name="T35" fmla="*/ 2147483647 h 392"/>
                <a:gd name="T36" fmla="*/ 2147483647 w 462"/>
                <a:gd name="T37" fmla="*/ 2147483647 h 392"/>
                <a:gd name="T38" fmla="*/ 2147483647 w 462"/>
                <a:gd name="T39" fmla="*/ 2147483647 h 392"/>
                <a:gd name="T40" fmla="*/ 2147483647 w 462"/>
                <a:gd name="T41" fmla="*/ 2147483647 h 392"/>
                <a:gd name="T42" fmla="*/ 2147483647 w 462"/>
                <a:gd name="T43" fmla="*/ 2147483647 h 392"/>
                <a:gd name="T44" fmla="*/ 2147483647 w 462"/>
                <a:gd name="T45" fmla="*/ 2147483647 h 392"/>
                <a:gd name="T46" fmla="*/ 2147483647 w 462"/>
                <a:gd name="T47" fmla="*/ 2147483647 h 392"/>
                <a:gd name="T48" fmla="*/ 2147483647 w 462"/>
                <a:gd name="T49" fmla="*/ 2147483647 h 392"/>
                <a:gd name="T50" fmla="*/ 2147483647 w 462"/>
                <a:gd name="T51" fmla="*/ 2147483647 h 392"/>
                <a:gd name="T52" fmla="*/ 2147483647 w 462"/>
                <a:gd name="T53" fmla="*/ 2147483647 h 392"/>
                <a:gd name="T54" fmla="*/ 2147483647 w 462"/>
                <a:gd name="T55" fmla="*/ 2147483647 h 392"/>
                <a:gd name="T56" fmla="*/ 2147483647 w 462"/>
                <a:gd name="T57" fmla="*/ 2147483647 h 392"/>
                <a:gd name="T58" fmla="*/ 2147483647 w 462"/>
                <a:gd name="T59" fmla="*/ 2147483647 h 392"/>
                <a:gd name="T60" fmla="*/ 2147483647 w 462"/>
                <a:gd name="T61" fmla="*/ 2147483647 h 392"/>
                <a:gd name="T62" fmla="*/ 2147483647 w 462"/>
                <a:gd name="T63" fmla="*/ 2147483647 h 392"/>
                <a:gd name="T64" fmla="*/ 2147483647 w 462"/>
                <a:gd name="T65" fmla="*/ 2147483647 h 392"/>
                <a:gd name="T66" fmla="*/ 2147483647 w 462"/>
                <a:gd name="T67" fmla="*/ 2147483647 h 392"/>
                <a:gd name="T68" fmla="*/ 2147483647 w 462"/>
                <a:gd name="T69" fmla="*/ 2147483647 h 392"/>
                <a:gd name="T70" fmla="*/ 2147483647 w 462"/>
                <a:gd name="T71" fmla="*/ 2147483647 h 392"/>
                <a:gd name="T72" fmla="*/ 2147483647 w 462"/>
                <a:gd name="T73" fmla="*/ 2147483647 h 392"/>
                <a:gd name="T74" fmla="*/ 2147483647 w 462"/>
                <a:gd name="T75" fmla="*/ 2147483647 h 392"/>
                <a:gd name="T76" fmla="*/ 2147483647 w 462"/>
                <a:gd name="T77" fmla="*/ 2147483647 h 392"/>
                <a:gd name="T78" fmla="*/ 2147483647 w 462"/>
                <a:gd name="T79" fmla="*/ 2147483647 h 392"/>
                <a:gd name="T80" fmla="*/ 2147483647 w 462"/>
                <a:gd name="T81" fmla="*/ 2147483647 h 392"/>
                <a:gd name="T82" fmla="*/ 2147483647 w 462"/>
                <a:gd name="T83" fmla="*/ 2147483647 h 392"/>
                <a:gd name="T84" fmla="*/ 2147483647 w 462"/>
                <a:gd name="T85" fmla="*/ 0 h 392"/>
                <a:gd name="T86" fmla="*/ 2147483647 w 462"/>
                <a:gd name="T87" fmla="*/ 2147483647 h 392"/>
                <a:gd name="T88" fmla="*/ 2147483647 w 462"/>
                <a:gd name="T89" fmla="*/ 0 h 392"/>
                <a:gd name="T90" fmla="*/ 2147483647 w 462"/>
                <a:gd name="T91" fmla="*/ 2147483647 h 392"/>
                <a:gd name="T92" fmla="*/ 2147483647 w 462"/>
                <a:gd name="T93" fmla="*/ 2147483647 h 392"/>
                <a:gd name="T94" fmla="*/ 2147483647 w 462"/>
                <a:gd name="T95" fmla="*/ 2147483647 h 392"/>
                <a:gd name="T96" fmla="*/ 2147483647 w 462"/>
                <a:gd name="T97" fmla="*/ 2147483647 h 392"/>
                <a:gd name="T98" fmla="*/ 0 w 462"/>
                <a:gd name="T99" fmla="*/ 2147483647 h 392"/>
                <a:gd name="T100" fmla="*/ 0 w 462"/>
                <a:gd name="T101" fmla="*/ 2147483647 h 392"/>
                <a:gd name="T102" fmla="*/ 2147483647 w 462"/>
                <a:gd name="T103" fmla="*/ 2147483647 h 392"/>
                <a:gd name="T104" fmla="*/ 2147483647 w 462"/>
                <a:gd name="T105" fmla="*/ 2147483647 h 3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2"/>
                <a:gd name="T160" fmla="*/ 0 h 392"/>
                <a:gd name="T161" fmla="*/ 462 w 462"/>
                <a:gd name="T162" fmla="*/ 392 h 3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0" name="Freeform 36">
              <a:extLst>
                <a:ext uri="{FF2B5EF4-FFF2-40B4-BE49-F238E27FC236}">
                  <a16:creationId xmlns:a16="http://schemas.microsoft.com/office/drawing/2014/main" id="{63F689E0-7BEC-4B62-912B-DED4F022F03B}"/>
                </a:ext>
              </a:extLst>
            </p:cNvPr>
            <p:cNvSpPr>
              <a:spLocks/>
            </p:cNvSpPr>
            <p:nvPr/>
          </p:nvSpPr>
          <p:spPr bwMode="auto">
            <a:xfrm>
              <a:off x="3878354" y="2375294"/>
              <a:ext cx="705876" cy="607218"/>
            </a:xfrm>
            <a:custGeom>
              <a:avLst/>
              <a:gdLst>
                <a:gd name="T0" fmla="*/ 2147483647 w 462"/>
                <a:gd name="T1" fmla="*/ 2147483647 h 392"/>
                <a:gd name="T2" fmla="*/ 2147483647 w 462"/>
                <a:gd name="T3" fmla="*/ 2147483647 h 392"/>
                <a:gd name="T4" fmla="*/ 2147483647 w 462"/>
                <a:gd name="T5" fmla="*/ 2147483647 h 392"/>
                <a:gd name="T6" fmla="*/ 2147483647 w 462"/>
                <a:gd name="T7" fmla="*/ 2147483647 h 392"/>
                <a:gd name="T8" fmla="*/ 2147483647 w 462"/>
                <a:gd name="T9" fmla="*/ 2147483647 h 392"/>
                <a:gd name="T10" fmla="*/ 2147483647 w 462"/>
                <a:gd name="T11" fmla="*/ 2147483647 h 392"/>
                <a:gd name="T12" fmla="*/ 2147483647 w 462"/>
                <a:gd name="T13" fmla="*/ 2147483647 h 392"/>
                <a:gd name="T14" fmla="*/ 2147483647 w 462"/>
                <a:gd name="T15" fmla="*/ 2147483647 h 392"/>
                <a:gd name="T16" fmla="*/ 2147483647 w 462"/>
                <a:gd name="T17" fmla="*/ 2147483647 h 392"/>
                <a:gd name="T18" fmla="*/ 2147483647 w 462"/>
                <a:gd name="T19" fmla="*/ 2147483647 h 392"/>
                <a:gd name="T20" fmla="*/ 2147483647 w 462"/>
                <a:gd name="T21" fmla="*/ 2147483647 h 392"/>
                <a:gd name="T22" fmla="*/ 2147483647 w 462"/>
                <a:gd name="T23" fmla="*/ 2147483647 h 392"/>
                <a:gd name="T24" fmla="*/ 2147483647 w 462"/>
                <a:gd name="T25" fmla="*/ 2147483647 h 392"/>
                <a:gd name="T26" fmla="*/ 2147483647 w 462"/>
                <a:gd name="T27" fmla="*/ 2147483647 h 392"/>
                <a:gd name="T28" fmla="*/ 2147483647 w 462"/>
                <a:gd name="T29" fmla="*/ 2147483647 h 392"/>
                <a:gd name="T30" fmla="*/ 2147483647 w 462"/>
                <a:gd name="T31" fmla="*/ 2147483647 h 392"/>
                <a:gd name="T32" fmla="*/ 2147483647 w 462"/>
                <a:gd name="T33" fmla="*/ 2147483647 h 392"/>
                <a:gd name="T34" fmla="*/ 2147483647 w 462"/>
                <a:gd name="T35" fmla="*/ 2147483647 h 392"/>
                <a:gd name="T36" fmla="*/ 2147483647 w 462"/>
                <a:gd name="T37" fmla="*/ 2147483647 h 392"/>
                <a:gd name="T38" fmla="*/ 2147483647 w 462"/>
                <a:gd name="T39" fmla="*/ 2147483647 h 392"/>
                <a:gd name="T40" fmla="*/ 2147483647 w 462"/>
                <a:gd name="T41" fmla="*/ 2147483647 h 392"/>
                <a:gd name="T42" fmla="*/ 2147483647 w 462"/>
                <a:gd name="T43" fmla="*/ 2147483647 h 392"/>
                <a:gd name="T44" fmla="*/ 2147483647 w 462"/>
                <a:gd name="T45" fmla="*/ 2147483647 h 392"/>
                <a:gd name="T46" fmla="*/ 2147483647 w 462"/>
                <a:gd name="T47" fmla="*/ 2147483647 h 392"/>
                <a:gd name="T48" fmla="*/ 2147483647 w 462"/>
                <a:gd name="T49" fmla="*/ 2147483647 h 392"/>
                <a:gd name="T50" fmla="*/ 2147483647 w 462"/>
                <a:gd name="T51" fmla="*/ 2147483647 h 392"/>
                <a:gd name="T52" fmla="*/ 2147483647 w 462"/>
                <a:gd name="T53" fmla="*/ 2147483647 h 392"/>
                <a:gd name="T54" fmla="*/ 2147483647 w 462"/>
                <a:gd name="T55" fmla="*/ 2147483647 h 392"/>
                <a:gd name="T56" fmla="*/ 2147483647 w 462"/>
                <a:gd name="T57" fmla="*/ 2147483647 h 392"/>
                <a:gd name="T58" fmla="*/ 2147483647 w 462"/>
                <a:gd name="T59" fmla="*/ 2147483647 h 392"/>
                <a:gd name="T60" fmla="*/ 2147483647 w 462"/>
                <a:gd name="T61" fmla="*/ 2147483647 h 392"/>
                <a:gd name="T62" fmla="*/ 2147483647 w 462"/>
                <a:gd name="T63" fmla="*/ 2147483647 h 392"/>
                <a:gd name="T64" fmla="*/ 2147483647 w 462"/>
                <a:gd name="T65" fmla="*/ 2147483647 h 392"/>
                <a:gd name="T66" fmla="*/ 2147483647 w 462"/>
                <a:gd name="T67" fmla="*/ 2147483647 h 392"/>
                <a:gd name="T68" fmla="*/ 2147483647 w 462"/>
                <a:gd name="T69" fmla="*/ 2147483647 h 392"/>
                <a:gd name="T70" fmla="*/ 2147483647 w 462"/>
                <a:gd name="T71" fmla="*/ 2147483647 h 392"/>
                <a:gd name="T72" fmla="*/ 2147483647 w 462"/>
                <a:gd name="T73" fmla="*/ 2147483647 h 392"/>
                <a:gd name="T74" fmla="*/ 2147483647 w 462"/>
                <a:gd name="T75" fmla="*/ 2147483647 h 392"/>
                <a:gd name="T76" fmla="*/ 2147483647 w 462"/>
                <a:gd name="T77" fmla="*/ 2147483647 h 392"/>
                <a:gd name="T78" fmla="*/ 2147483647 w 462"/>
                <a:gd name="T79" fmla="*/ 2147483647 h 392"/>
                <a:gd name="T80" fmla="*/ 2147483647 w 462"/>
                <a:gd name="T81" fmla="*/ 2147483647 h 392"/>
                <a:gd name="T82" fmla="*/ 2147483647 w 462"/>
                <a:gd name="T83" fmla="*/ 2147483647 h 392"/>
                <a:gd name="T84" fmla="*/ 2147483647 w 462"/>
                <a:gd name="T85" fmla="*/ 0 h 392"/>
                <a:gd name="T86" fmla="*/ 2147483647 w 462"/>
                <a:gd name="T87" fmla="*/ 2147483647 h 392"/>
                <a:gd name="T88" fmla="*/ 2147483647 w 462"/>
                <a:gd name="T89" fmla="*/ 0 h 392"/>
                <a:gd name="T90" fmla="*/ 2147483647 w 462"/>
                <a:gd name="T91" fmla="*/ 2147483647 h 392"/>
                <a:gd name="T92" fmla="*/ 2147483647 w 462"/>
                <a:gd name="T93" fmla="*/ 2147483647 h 392"/>
                <a:gd name="T94" fmla="*/ 2147483647 w 462"/>
                <a:gd name="T95" fmla="*/ 2147483647 h 392"/>
                <a:gd name="T96" fmla="*/ 2147483647 w 462"/>
                <a:gd name="T97" fmla="*/ 2147483647 h 392"/>
                <a:gd name="T98" fmla="*/ 0 w 462"/>
                <a:gd name="T99" fmla="*/ 2147483647 h 392"/>
                <a:gd name="T100" fmla="*/ 0 w 462"/>
                <a:gd name="T101" fmla="*/ 2147483647 h 392"/>
                <a:gd name="T102" fmla="*/ 2147483647 w 462"/>
                <a:gd name="T103" fmla="*/ 2147483647 h 392"/>
                <a:gd name="T104" fmla="*/ 2147483647 w 462"/>
                <a:gd name="T105" fmla="*/ 2147483647 h 3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2"/>
                <a:gd name="T160" fmla="*/ 0 h 392"/>
                <a:gd name="T161" fmla="*/ 462 w 462"/>
                <a:gd name="T162" fmla="*/ 392 h 3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1" name="Freeform 37">
              <a:extLst>
                <a:ext uri="{FF2B5EF4-FFF2-40B4-BE49-F238E27FC236}">
                  <a16:creationId xmlns:a16="http://schemas.microsoft.com/office/drawing/2014/main" id="{B24B1DA3-5DB9-4A1D-B0B6-EA51D440B696}"/>
                </a:ext>
              </a:extLst>
            </p:cNvPr>
            <p:cNvSpPr>
              <a:spLocks/>
            </p:cNvSpPr>
            <p:nvPr/>
          </p:nvSpPr>
          <p:spPr bwMode="auto">
            <a:xfrm>
              <a:off x="3848215" y="1833020"/>
              <a:ext cx="409250" cy="795553"/>
            </a:xfrm>
            <a:custGeom>
              <a:avLst/>
              <a:gdLst>
                <a:gd name="T0" fmla="*/ 2147483647 w 268"/>
                <a:gd name="T1" fmla="*/ 2147483647 h 516"/>
                <a:gd name="T2" fmla="*/ 2147483647 w 268"/>
                <a:gd name="T3" fmla="*/ 2147483647 h 516"/>
                <a:gd name="T4" fmla="*/ 2147483647 w 268"/>
                <a:gd name="T5" fmla="*/ 2147483647 h 516"/>
                <a:gd name="T6" fmla="*/ 2147483647 w 268"/>
                <a:gd name="T7" fmla="*/ 2147483647 h 516"/>
                <a:gd name="T8" fmla="*/ 2147483647 w 268"/>
                <a:gd name="T9" fmla="*/ 2147483647 h 516"/>
                <a:gd name="T10" fmla="*/ 2147483647 w 268"/>
                <a:gd name="T11" fmla="*/ 2147483647 h 516"/>
                <a:gd name="T12" fmla="*/ 2147483647 w 268"/>
                <a:gd name="T13" fmla="*/ 2147483647 h 516"/>
                <a:gd name="T14" fmla="*/ 2147483647 w 268"/>
                <a:gd name="T15" fmla="*/ 2147483647 h 516"/>
                <a:gd name="T16" fmla="*/ 2147483647 w 268"/>
                <a:gd name="T17" fmla="*/ 2147483647 h 516"/>
                <a:gd name="T18" fmla="*/ 2147483647 w 268"/>
                <a:gd name="T19" fmla="*/ 2147483647 h 516"/>
                <a:gd name="T20" fmla="*/ 2147483647 w 268"/>
                <a:gd name="T21" fmla="*/ 2147483647 h 516"/>
                <a:gd name="T22" fmla="*/ 2147483647 w 268"/>
                <a:gd name="T23" fmla="*/ 2147483647 h 516"/>
                <a:gd name="T24" fmla="*/ 2147483647 w 268"/>
                <a:gd name="T25" fmla="*/ 2147483647 h 516"/>
                <a:gd name="T26" fmla="*/ 2147483647 w 268"/>
                <a:gd name="T27" fmla="*/ 2147483647 h 516"/>
                <a:gd name="T28" fmla="*/ 2147483647 w 268"/>
                <a:gd name="T29" fmla="*/ 2147483647 h 516"/>
                <a:gd name="T30" fmla="*/ 2147483647 w 268"/>
                <a:gd name="T31" fmla="*/ 2147483647 h 516"/>
                <a:gd name="T32" fmla="*/ 2147483647 w 268"/>
                <a:gd name="T33" fmla="*/ 2147483647 h 516"/>
                <a:gd name="T34" fmla="*/ 2147483647 w 268"/>
                <a:gd name="T35" fmla="*/ 2147483647 h 516"/>
                <a:gd name="T36" fmla="*/ 2147483647 w 268"/>
                <a:gd name="T37" fmla="*/ 0 h 516"/>
                <a:gd name="T38" fmla="*/ 2147483647 w 268"/>
                <a:gd name="T39" fmla="*/ 2147483647 h 516"/>
                <a:gd name="T40" fmla="*/ 2147483647 w 268"/>
                <a:gd name="T41" fmla="*/ 2147483647 h 516"/>
                <a:gd name="T42" fmla="*/ 2147483647 w 268"/>
                <a:gd name="T43" fmla="*/ 2147483647 h 516"/>
                <a:gd name="T44" fmla="*/ 2147483647 w 268"/>
                <a:gd name="T45" fmla="*/ 2147483647 h 516"/>
                <a:gd name="T46" fmla="*/ 2147483647 w 268"/>
                <a:gd name="T47" fmla="*/ 2147483647 h 516"/>
                <a:gd name="T48" fmla="*/ 2147483647 w 268"/>
                <a:gd name="T49" fmla="*/ 2147483647 h 516"/>
                <a:gd name="T50" fmla="*/ 2147483647 w 268"/>
                <a:gd name="T51" fmla="*/ 2147483647 h 516"/>
                <a:gd name="T52" fmla="*/ 2147483647 w 268"/>
                <a:gd name="T53" fmla="*/ 2147483647 h 516"/>
                <a:gd name="T54" fmla="*/ 2147483647 w 268"/>
                <a:gd name="T55" fmla="*/ 2147483647 h 516"/>
                <a:gd name="T56" fmla="*/ 2147483647 w 268"/>
                <a:gd name="T57" fmla="*/ 2147483647 h 516"/>
                <a:gd name="T58" fmla="*/ 2147483647 w 268"/>
                <a:gd name="T59" fmla="*/ 2147483647 h 516"/>
                <a:gd name="T60" fmla="*/ 2147483647 w 268"/>
                <a:gd name="T61" fmla="*/ 2147483647 h 516"/>
                <a:gd name="T62" fmla="*/ 2147483647 w 268"/>
                <a:gd name="T63" fmla="*/ 2147483647 h 516"/>
                <a:gd name="T64" fmla="*/ 0 w 268"/>
                <a:gd name="T65" fmla="*/ 2147483647 h 516"/>
                <a:gd name="T66" fmla="*/ 2147483647 w 268"/>
                <a:gd name="T67" fmla="*/ 2147483647 h 516"/>
                <a:gd name="T68" fmla="*/ 2147483647 w 268"/>
                <a:gd name="T69" fmla="*/ 2147483647 h 516"/>
                <a:gd name="T70" fmla="*/ 2147483647 w 268"/>
                <a:gd name="T71" fmla="*/ 2147483647 h 5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8"/>
                <a:gd name="T109" fmla="*/ 0 h 516"/>
                <a:gd name="T110" fmla="*/ 268 w 268"/>
                <a:gd name="T111" fmla="*/ 516 h 5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2" name="Freeform 38">
              <a:extLst>
                <a:ext uri="{FF2B5EF4-FFF2-40B4-BE49-F238E27FC236}">
                  <a16:creationId xmlns:a16="http://schemas.microsoft.com/office/drawing/2014/main" id="{2F0BA3AA-6BAD-49F2-BC8B-6F587B5555A5}"/>
                </a:ext>
              </a:extLst>
            </p:cNvPr>
            <p:cNvSpPr>
              <a:spLocks/>
            </p:cNvSpPr>
            <p:nvPr/>
          </p:nvSpPr>
          <p:spPr bwMode="auto">
            <a:xfrm>
              <a:off x="4381191" y="2071685"/>
              <a:ext cx="759809" cy="498438"/>
            </a:xfrm>
            <a:custGeom>
              <a:avLst/>
              <a:gdLst>
                <a:gd name="T0" fmla="*/ 2147483647 w 498"/>
                <a:gd name="T1" fmla="*/ 2147483647 h 321"/>
                <a:gd name="T2" fmla="*/ 2147483647 w 498"/>
                <a:gd name="T3" fmla="*/ 2147483647 h 321"/>
                <a:gd name="T4" fmla="*/ 2147483647 w 498"/>
                <a:gd name="T5" fmla="*/ 2147483647 h 321"/>
                <a:gd name="T6" fmla="*/ 2147483647 w 498"/>
                <a:gd name="T7" fmla="*/ 2147483647 h 321"/>
                <a:gd name="T8" fmla="*/ 2147483647 w 498"/>
                <a:gd name="T9" fmla="*/ 2147483647 h 321"/>
                <a:gd name="T10" fmla="*/ 2147483647 w 498"/>
                <a:gd name="T11" fmla="*/ 2147483647 h 321"/>
                <a:gd name="T12" fmla="*/ 2147483647 w 498"/>
                <a:gd name="T13" fmla="*/ 2147483647 h 321"/>
                <a:gd name="T14" fmla="*/ 2147483647 w 498"/>
                <a:gd name="T15" fmla="*/ 2147483647 h 321"/>
                <a:gd name="T16" fmla="*/ 2147483647 w 498"/>
                <a:gd name="T17" fmla="*/ 2147483647 h 321"/>
                <a:gd name="T18" fmla="*/ 2147483647 w 498"/>
                <a:gd name="T19" fmla="*/ 2147483647 h 321"/>
                <a:gd name="T20" fmla="*/ 2147483647 w 498"/>
                <a:gd name="T21" fmla="*/ 2147483647 h 321"/>
                <a:gd name="T22" fmla="*/ 2147483647 w 498"/>
                <a:gd name="T23" fmla="*/ 2147483647 h 321"/>
                <a:gd name="T24" fmla="*/ 2147483647 w 498"/>
                <a:gd name="T25" fmla="*/ 2147483647 h 321"/>
                <a:gd name="T26" fmla="*/ 2147483647 w 498"/>
                <a:gd name="T27" fmla="*/ 2147483647 h 321"/>
                <a:gd name="T28" fmla="*/ 2147483647 w 498"/>
                <a:gd name="T29" fmla="*/ 2147483647 h 321"/>
                <a:gd name="T30" fmla="*/ 2147483647 w 498"/>
                <a:gd name="T31" fmla="*/ 2147483647 h 321"/>
                <a:gd name="T32" fmla="*/ 2147483647 w 498"/>
                <a:gd name="T33" fmla="*/ 2147483647 h 321"/>
                <a:gd name="T34" fmla="*/ 2147483647 w 498"/>
                <a:gd name="T35" fmla="*/ 2147483647 h 321"/>
                <a:gd name="T36" fmla="*/ 2147483647 w 498"/>
                <a:gd name="T37" fmla="*/ 2147483647 h 321"/>
                <a:gd name="T38" fmla="*/ 2147483647 w 498"/>
                <a:gd name="T39" fmla="*/ 2147483647 h 321"/>
                <a:gd name="T40" fmla="*/ 2147483647 w 498"/>
                <a:gd name="T41" fmla="*/ 2147483647 h 321"/>
                <a:gd name="T42" fmla="*/ 2147483647 w 498"/>
                <a:gd name="T43" fmla="*/ 2147483647 h 321"/>
                <a:gd name="T44" fmla="*/ 2147483647 w 498"/>
                <a:gd name="T45" fmla="*/ 2147483647 h 321"/>
                <a:gd name="T46" fmla="*/ 2147483647 w 498"/>
                <a:gd name="T47" fmla="*/ 2147483647 h 321"/>
                <a:gd name="T48" fmla="*/ 2147483647 w 498"/>
                <a:gd name="T49" fmla="*/ 2147483647 h 321"/>
                <a:gd name="T50" fmla="*/ 2147483647 w 498"/>
                <a:gd name="T51" fmla="*/ 0 h 321"/>
                <a:gd name="T52" fmla="*/ 2147483647 w 498"/>
                <a:gd name="T53" fmla="*/ 2147483647 h 321"/>
                <a:gd name="T54" fmla="*/ 2147483647 w 498"/>
                <a:gd name="T55" fmla="*/ 2147483647 h 321"/>
                <a:gd name="T56" fmla="*/ 2147483647 w 498"/>
                <a:gd name="T57" fmla="*/ 2147483647 h 321"/>
                <a:gd name="T58" fmla="*/ 2147483647 w 498"/>
                <a:gd name="T59" fmla="*/ 2147483647 h 321"/>
                <a:gd name="T60" fmla="*/ 2147483647 w 498"/>
                <a:gd name="T61" fmla="*/ 2147483647 h 321"/>
                <a:gd name="T62" fmla="*/ 2147483647 w 498"/>
                <a:gd name="T63" fmla="*/ 2147483647 h 321"/>
                <a:gd name="T64" fmla="*/ 2147483647 w 498"/>
                <a:gd name="T65" fmla="*/ 2147483647 h 321"/>
                <a:gd name="T66" fmla="*/ 2147483647 w 498"/>
                <a:gd name="T67" fmla="*/ 2147483647 h 321"/>
                <a:gd name="T68" fmla="*/ 2147483647 w 498"/>
                <a:gd name="T69" fmla="*/ 2147483647 h 321"/>
                <a:gd name="T70" fmla="*/ 2147483647 w 498"/>
                <a:gd name="T71" fmla="*/ 2147483647 h 321"/>
                <a:gd name="T72" fmla="*/ 2147483647 w 498"/>
                <a:gd name="T73" fmla="*/ 2147483647 h 321"/>
                <a:gd name="T74" fmla="*/ 2147483647 w 498"/>
                <a:gd name="T75" fmla="*/ 2147483647 h 321"/>
                <a:gd name="T76" fmla="*/ 2147483647 w 498"/>
                <a:gd name="T77" fmla="*/ 2147483647 h 321"/>
                <a:gd name="T78" fmla="*/ 2147483647 w 498"/>
                <a:gd name="T79" fmla="*/ 2147483647 h 321"/>
                <a:gd name="T80" fmla="*/ 2147483647 w 498"/>
                <a:gd name="T81" fmla="*/ 2147483647 h 321"/>
                <a:gd name="T82" fmla="*/ 2147483647 w 498"/>
                <a:gd name="T83" fmla="*/ 2147483647 h 321"/>
                <a:gd name="T84" fmla="*/ 2147483647 w 498"/>
                <a:gd name="T85" fmla="*/ 2147483647 h 321"/>
                <a:gd name="T86" fmla="*/ 2147483647 w 498"/>
                <a:gd name="T87" fmla="*/ 2147483647 h 321"/>
                <a:gd name="T88" fmla="*/ 2147483647 w 498"/>
                <a:gd name="T89" fmla="*/ 2147483647 h 321"/>
                <a:gd name="T90" fmla="*/ 0 w 498"/>
                <a:gd name="T91" fmla="*/ 2147483647 h 321"/>
                <a:gd name="T92" fmla="*/ 0 w 498"/>
                <a:gd name="T93" fmla="*/ 2147483647 h 321"/>
                <a:gd name="T94" fmla="*/ 2147483647 w 498"/>
                <a:gd name="T95" fmla="*/ 2147483647 h 321"/>
                <a:gd name="T96" fmla="*/ 2147483647 w 498"/>
                <a:gd name="T97" fmla="*/ 2147483647 h 321"/>
                <a:gd name="T98" fmla="*/ 2147483647 w 498"/>
                <a:gd name="T99" fmla="*/ 2147483647 h 321"/>
                <a:gd name="T100" fmla="*/ 2147483647 w 498"/>
                <a:gd name="T101" fmla="*/ 2147483647 h 3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8"/>
                <a:gd name="T154" fmla="*/ 0 h 321"/>
                <a:gd name="T155" fmla="*/ 498 w 498"/>
                <a:gd name="T156" fmla="*/ 321 h 3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3" name="Freeform 39">
              <a:extLst>
                <a:ext uri="{FF2B5EF4-FFF2-40B4-BE49-F238E27FC236}">
                  <a16:creationId xmlns:a16="http://schemas.microsoft.com/office/drawing/2014/main" id="{8BCDAA3A-8D55-4F8E-8DDC-86E8FA835AB2}"/>
                </a:ext>
              </a:extLst>
            </p:cNvPr>
            <p:cNvSpPr>
              <a:spLocks/>
            </p:cNvSpPr>
            <p:nvPr/>
          </p:nvSpPr>
          <p:spPr bwMode="auto">
            <a:xfrm>
              <a:off x="4381191" y="2071685"/>
              <a:ext cx="759809" cy="498438"/>
            </a:xfrm>
            <a:custGeom>
              <a:avLst/>
              <a:gdLst>
                <a:gd name="T0" fmla="*/ 2147483647 w 498"/>
                <a:gd name="T1" fmla="*/ 2147483647 h 321"/>
                <a:gd name="T2" fmla="*/ 2147483647 w 498"/>
                <a:gd name="T3" fmla="*/ 2147483647 h 321"/>
                <a:gd name="T4" fmla="*/ 2147483647 w 498"/>
                <a:gd name="T5" fmla="*/ 2147483647 h 321"/>
                <a:gd name="T6" fmla="*/ 2147483647 w 498"/>
                <a:gd name="T7" fmla="*/ 2147483647 h 321"/>
                <a:gd name="T8" fmla="*/ 2147483647 w 498"/>
                <a:gd name="T9" fmla="*/ 2147483647 h 321"/>
                <a:gd name="T10" fmla="*/ 2147483647 w 498"/>
                <a:gd name="T11" fmla="*/ 2147483647 h 321"/>
                <a:gd name="T12" fmla="*/ 2147483647 w 498"/>
                <a:gd name="T13" fmla="*/ 2147483647 h 321"/>
                <a:gd name="T14" fmla="*/ 2147483647 w 498"/>
                <a:gd name="T15" fmla="*/ 2147483647 h 321"/>
                <a:gd name="T16" fmla="*/ 2147483647 w 498"/>
                <a:gd name="T17" fmla="*/ 2147483647 h 321"/>
                <a:gd name="T18" fmla="*/ 2147483647 w 498"/>
                <a:gd name="T19" fmla="*/ 2147483647 h 321"/>
                <a:gd name="T20" fmla="*/ 2147483647 w 498"/>
                <a:gd name="T21" fmla="*/ 2147483647 h 321"/>
                <a:gd name="T22" fmla="*/ 2147483647 w 498"/>
                <a:gd name="T23" fmla="*/ 2147483647 h 321"/>
                <a:gd name="T24" fmla="*/ 2147483647 w 498"/>
                <a:gd name="T25" fmla="*/ 2147483647 h 321"/>
                <a:gd name="T26" fmla="*/ 2147483647 w 498"/>
                <a:gd name="T27" fmla="*/ 2147483647 h 321"/>
                <a:gd name="T28" fmla="*/ 2147483647 w 498"/>
                <a:gd name="T29" fmla="*/ 2147483647 h 321"/>
                <a:gd name="T30" fmla="*/ 2147483647 w 498"/>
                <a:gd name="T31" fmla="*/ 2147483647 h 321"/>
                <a:gd name="T32" fmla="*/ 2147483647 w 498"/>
                <a:gd name="T33" fmla="*/ 2147483647 h 321"/>
                <a:gd name="T34" fmla="*/ 2147483647 w 498"/>
                <a:gd name="T35" fmla="*/ 2147483647 h 321"/>
                <a:gd name="T36" fmla="*/ 2147483647 w 498"/>
                <a:gd name="T37" fmla="*/ 2147483647 h 321"/>
                <a:gd name="T38" fmla="*/ 2147483647 w 498"/>
                <a:gd name="T39" fmla="*/ 2147483647 h 321"/>
                <a:gd name="T40" fmla="*/ 2147483647 w 498"/>
                <a:gd name="T41" fmla="*/ 2147483647 h 321"/>
                <a:gd name="T42" fmla="*/ 2147483647 w 498"/>
                <a:gd name="T43" fmla="*/ 2147483647 h 321"/>
                <a:gd name="T44" fmla="*/ 2147483647 w 498"/>
                <a:gd name="T45" fmla="*/ 2147483647 h 321"/>
                <a:gd name="T46" fmla="*/ 2147483647 w 498"/>
                <a:gd name="T47" fmla="*/ 2147483647 h 321"/>
                <a:gd name="T48" fmla="*/ 2147483647 w 498"/>
                <a:gd name="T49" fmla="*/ 2147483647 h 321"/>
                <a:gd name="T50" fmla="*/ 2147483647 w 498"/>
                <a:gd name="T51" fmla="*/ 0 h 321"/>
                <a:gd name="T52" fmla="*/ 2147483647 w 498"/>
                <a:gd name="T53" fmla="*/ 2147483647 h 321"/>
                <a:gd name="T54" fmla="*/ 2147483647 w 498"/>
                <a:gd name="T55" fmla="*/ 2147483647 h 321"/>
                <a:gd name="T56" fmla="*/ 2147483647 w 498"/>
                <a:gd name="T57" fmla="*/ 2147483647 h 321"/>
                <a:gd name="T58" fmla="*/ 2147483647 w 498"/>
                <a:gd name="T59" fmla="*/ 2147483647 h 321"/>
                <a:gd name="T60" fmla="*/ 2147483647 w 498"/>
                <a:gd name="T61" fmla="*/ 2147483647 h 321"/>
                <a:gd name="T62" fmla="*/ 2147483647 w 498"/>
                <a:gd name="T63" fmla="*/ 2147483647 h 321"/>
                <a:gd name="T64" fmla="*/ 2147483647 w 498"/>
                <a:gd name="T65" fmla="*/ 2147483647 h 321"/>
                <a:gd name="T66" fmla="*/ 2147483647 w 498"/>
                <a:gd name="T67" fmla="*/ 2147483647 h 321"/>
                <a:gd name="T68" fmla="*/ 2147483647 w 498"/>
                <a:gd name="T69" fmla="*/ 2147483647 h 321"/>
                <a:gd name="T70" fmla="*/ 2147483647 w 498"/>
                <a:gd name="T71" fmla="*/ 2147483647 h 321"/>
                <a:gd name="T72" fmla="*/ 2147483647 w 498"/>
                <a:gd name="T73" fmla="*/ 2147483647 h 321"/>
                <a:gd name="T74" fmla="*/ 2147483647 w 498"/>
                <a:gd name="T75" fmla="*/ 2147483647 h 321"/>
                <a:gd name="T76" fmla="*/ 2147483647 w 498"/>
                <a:gd name="T77" fmla="*/ 2147483647 h 321"/>
                <a:gd name="T78" fmla="*/ 2147483647 w 498"/>
                <a:gd name="T79" fmla="*/ 2147483647 h 321"/>
                <a:gd name="T80" fmla="*/ 2147483647 w 498"/>
                <a:gd name="T81" fmla="*/ 2147483647 h 321"/>
                <a:gd name="T82" fmla="*/ 2147483647 w 498"/>
                <a:gd name="T83" fmla="*/ 2147483647 h 321"/>
                <a:gd name="T84" fmla="*/ 2147483647 w 498"/>
                <a:gd name="T85" fmla="*/ 2147483647 h 321"/>
                <a:gd name="T86" fmla="*/ 2147483647 w 498"/>
                <a:gd name="T87" fmla="*/ 2147483647 h 321"/>
                <a:gd name="T88" fmla="*/ 2147483647 w 498"/>
                <a:gd name="T89" fmla="*/ 2147483647 h 321"/>
                <a:gd name="T90" fmla="*/ 0 w 498"/>
                <a:gd name="T91" fmla="*/ 2147483647 h 321"/>
                <a:gd name="T92" fmla="*/ 0 w 498"/>
                <a:gd name="T93" fmla="*/ 2147483647 h 321"/>
                <a:gd name="T94" fmla="*/ 2147483647 w 498"/>
                <a:gd name="T95" fmla="*/ 2147483647 h 321"/>
                <a:gd name="T96" fmla="*/ 2147483647 w 498"/>
                <a:gd name="T97" fmla="*/ 2147483647 h 321"/>
                <a:gd name="T98" fmla="*/ 2147483647 w 498"/>
                <a:gd name="T99" fmla="*/ 2147483647 h 321"/>
                <a:gd name="T100" fmla="*/ 2147483647 w 498"/>
                <a:gd name="T101" fmla="*/ 2147483647 h 3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8"/>
                <a:gd name="T154" fmla="*/ 0 h 321"/>
                <a:gd name="T155" fmla="*/ 498 w 498"/>
                <a:gd name="T156" fmla="*/ 321 h 3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4" name="Freeform 40">
              <a:extLst>
                <a:ext uri="{FF2B5EF4-FFF2-40B4-BE49-F238E27FC236}">
                  <a16:creationId xmlns:a16="http://schemas.microsoft.com/office/drawing/2014/main" id="{C97ADB3A-75A9-47C7-8877-A3E72B4EB486}"/>
                </a:ext>
              </a:extLst>
            </p:cNvPr>
            <p:cNvSpPr>
              <a:spLocks/>
            </p:cNvSpPr>
            <p:nvPr/>
          </p:nvSpPr>
          <p:spPr bwMode="auto">
            <a:xfrm>
              <a:off x="4155945" y="1526163"/>
              <a:ext cx="647185" cy="865367"/>
            </a:xfrm>
            <a:custGeom>
              <a:avLst/>
              <a:gdLst>
                <a:gd name="T0" fmla="*/ 2147483647 w 421"/>
                <a:gd name="T1" fmla="*/ 2147483647 h 559"/>
                <a:gd name="T2" fmla="*/ 2147483647 w 421"/>
                <a:gd name="T3" fmla="*/ 2147483647 h 559"/>
                <a:gd name="T4" fmla="*/ 2147483647 w 421"/>
                <a:gd name="T5" fmla="*/ 2147483647 h 559"/>
                <a:gd name="T6" fmla="*/ 2147483647 w 421"/>
                <a:gd name="T7" fmla="*/ 2147483647 h 559"/>
                <a:gd name="T8" fmla="*/ 2147483647 w 421"/>
                <a:gd name="T9" fmla="*/ 2147483647 h 559"/>
                <a:gd name="T10" fmla="*/ 2147483647 w 421"/>
                <a:gd name="T11" fmla="*/ 2147483647 h 559"/>
                <a:gd name="T12" fmla="*/ 2147483647 w 421"/>
                <a:gd name="T13" fmla="*/ 2147483647 h 559"/>
                <a:gd name="T14" fmla="*/ 2147483647 w 421"/>
                <a:gd name="T15" fmla="*/ 2147483647 h 559"/>
                <a:gd name="T16" fmla="*/ 2147483647 w 421"/>
                <a:gd name="T17" fmla="*/ 2147483647 h 559"/>
                <a:gd name="T18" fmla="*/ 2147483647 w 421"/>
                <a:gd name="T19" fmla="*/ 2147483647 h 559"/>
                <a:gd name="T20" fmla="*/ 2147483647 w 421"/>
                <a:gd name="T21" fmla="*/ 2147483647 h 559"/>
                <a:gd name="T22" fmla="*/ 2147483647 w 421"/>
                <a:gd name="T23" fmla="*/ 2147483647 h 559"/>
                <a:gd name="T24" fmla="*/ 2147483647 w 421"/>
                <a:gd name="T25" fmla="*/ 2147483647 h 559"/>
                <a:gd name="T26" fmla="*/ 2147483647 w 421"/>
                <a:gd name="T27" fmla="*/ 2147483647 h 559"/>
                <a:gd name="T28" fmla="*/ 2147483647 w 421"/>
                <a:gd name="T29" fmla="*/ 2147483647 h 559"/>
                <a:gd name="T30" fmla="*/ 2147483647 w 421"/>
                <a:gd name="T31" fmla="*/ 2147483647 h 559"/>
                <a:gd name="T32" fmla="*/ 2147483647 w 421"/>
                <a:gd name="T33" fmla="*/ 2147483647 h 559"/>
                <a:gd name="T34" fmla="*/ 2147483647 w 421"/>
                <a:gd name="T35" fmla="*/ 2147483647 h 559"/>
                <a:gd name="T36" fmla="*/ 2147483647 w 421"/>
                <a:gd name="T37" fmla="*/ 2147483647 h 559"/>
                <a:gd name="T38" fmla="*/ 2147483647 w 421"/>
                <a:gd name="T39" fmla="*/ 2147483647 h 559"/>
                <a:gd name="T40" fmla="*/ 2147483647 w 421"/>
                <a:gd name="T41" fmla="*/ 0 h 559"/>
                <a:gd name="T42" fmla="*/ 2147483647 w 421"/>
                <a:gd name="T43" fmla="*/ 2147483647 h 559"/>
                <a:gd name="T44" fmla="*/ 2147483647 w 421"/>
                <a:gd name="T45" fmla="*/ 2147483647 h 559"/>
                <a:gd name="T46" fmla="*/ 2147483647 w 421"/>
                <a:gd name="T47" fmla="*/ 2147483647 h 559"/>
                <a:gd name="T48" fmla="*/ 2147483647 w 421"/>
                <a:gd name="T49" fmla="*/ 2147483647 h 559"/>
                <a:gd name="T50" fmla="*/ 2147483647 w 421"/>
                <a:gd name="T51" fmla="*/ 2147483647 h 559"/>
                <a:gd name="T52" fmla="*/ 2147483647 w 421"/>
                <a:gd name="T53" fmla="*/ 2147483647 h 559"/>
                <a:gd name="T54" fmla="*/ 2147483647 w 421"/>
                <a:gd name="T55" fmla="*/ 2147483647 h 559"/>
                <a:gd name="T56" fmla="*/ 2147483647 w 421"/>
                <a:gd name="T57" fmla="*/ 2147483647 h 559"/>
                <a:gd name="T58" fmla="*/ 2147483647 w 421"/>
                <a:gd name="T59" fmla="*/ 2147483647 h 559"/>
                <a:gd name="T60" fmla="*/ 2147483647 w 421"/>
                <a:gd name="T61" fmla="*/ 2147483647 h 559"/>
                <a:gd name="T62" fmla="*/ 2147483647 w 421"/>
                <a:gd name="T63" fmla="*/ 2147483647 h 559"/>
                <a:gd name="T64" fmla="*/ 2147483647 w 421"/>
                <a:gd name="T65" fmla="*/ 2147483647 h 559"/>
                <a:gd name="T66" fmla="*/ 2147483647 w 421"/>
                <a:gd name="T67" fmla="*/ 2147483647 h 559"/>
                <a:gd name="T68" fmla="*/ 2147483647 w 421"/>
                <a:gd name="T69" fmla="*/ 2147483647 h 559"/>
                <a:gd name="T70" fmla="*/ 2147483647 w 421"/>
                <a:gd name="T71" fmla="*/ 2147483647 h 559"/>
                <a:gd name="T72" fmla="*/ 2147483647 w 421"/>
                <a:gd name="T73" fmla="*/ 2147483647 h 5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1"/>
                <a:gd name="T112" fmla="*/ 0 h 559"/>
                <a:gd name="T113" fmla="*/ 421 w 421"/>
                <a:gd name="T114" fmla="*/ 559 h 5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5" name="Freeform 41">
              <a:extLst>
                <a:ext uri="{FF2B5EF4-FFF2-40B4-BE49-F238E27FC236}">
                  <a16:creationId xmlns:a16="http://schemas.microsoft.com/office/drawing/2014/main" id="{09F6E160-C1BB-4121-B73D-F71C56600199}"/>
                </a:ext>
              </a:extLst>
            </p:cNvPr>
            <p:cNvSpPr>
              <a:spLocks/>
            </p:cNvSpPr>
            <p:nvPr/>
          </p:nvSpPr>
          <p:spPr bwMode="auto">
            <a:xfrm>
              <a:off x="4165463" y="1529410"/>
              <a:ext cx="647185" cy="863743"/>
            </a:xfrm>
            <a:custGeom>
              <a:avLst/>
              <a:gdLst>
                <a:gd name="T0" fmla="*/ 2147483647 w 421"/>
                <a:gd name="T1" fmla="*/ 2147483647 h 559"/>
                <a:gd name="T2" fmla="*/ 2147483647 w 421"/>
                <a:gd name="T3" fmla="*/ 2147483647 h 559"/>
                <a:gd name="T4" fmla="*/ 2147483647 w 421"/>
                <a:gd name="T5" fmla="*/ 2147483647 h 559"/>
                <a:gd name="T6" fmla="*/ 2147483647 w 421"/>
                <a:gd name="T7" fmla="*/ 2147483647 h 559"/>
                <a:gd name="T8" fmla="*/ 2147483647 w 421"/>
                <a:gd name="T9" fmla="*/ 2147483647 h 559"/>
                <a:gd name="T10" fmla="*/ 2147483647 w 421"/>
                <a:gd name="T11" fmla="*/ 2147483647 h 559"/>
                <a:gd name="T12" fmla="*/ 2147483647 w 421"/>
                <a:gd name="T13" fmla="*/ 2147483647 h 559"/>
                <a:gd name="T14" fmla="*/ 2147483647 w 421"/>
                <a:gd name="T15" fmla="*/ 2147483647 h 559"/>
                <a:gd name="T16" fmla="*/ 2147483647 w 421"/>
                <a:gd name="T17" fmla="*/ 2147483647 h 559"/>
                <a:gd name="T18" fmla="*/ 2147483647 w 421"/>
                <a:gd name="T19" fmla="*/ 2147483647 h 559"/>
                <a:gd name="T20" fmla="*/ 2147483647 w 421"/>
                <a:gd name="T21" fmla="*/ 2147483647 h 559"/>
                <a:gd name="T22" fmla="*/ 2147483647 w 421"/>
                <a:gd name="T23" fmla="*/ 2147483647 h 559"/>
                <a:gd name="T24" fmla="*/ 2147483647 w 421"/>
                <a:gd name="T25" fmla="*/ 2147483647 h 559"/>
                <a:gd name="T26" fmla="*/ 2147483647 w 421"/>
                <a:gd name="T27" fmla="*/ 2147483647 h 559"/>
                <a:gd name="T28" fmla="*/ 2147483647 w 421"/>
                <a:gd name="T29" fmla="*/ 2147483647 h 559"/>
                <a:gd name="T30" fmla="*/ 2147483647 w 421"/>
                <a:gd name="T31" fmla="*/ 2147483647 h 559"/>
                <a:gd name="T32" fmla="*/ 2147483647 w 421"/>
                <a:gd name="T33" fmla="*/ 2147483647 h 559"/>
                <a:gd name="T34" fmla="*/ 2147483647 w 421"/>
                <a:gd name="T35" fmla="*/ 2147483647 h 559"/>
                <a:gd name="T36" fmla="*/ 2147483647 w 421"/>
                <a:gd name="T37" fmla="*/ 2147483647 h 559"/>
                <a:gd name="T38" fmla="*/ 2147483647 w 421"/>
                <a:gd name="T39" fmla="*/ 2147483647 h 559"/>
                <a:gd name="T40" fmla="*/ 2147483647 w 421"/>
                <a:gd name="T41" fmla="*/ 0 h 559"/>
                <a:gd name="T42" fmla="*/ 2147483647 w 421"/>
                <a:gd name="T43" fmla="*/ 2147483647 h 559"/>
                <a:gd name="T44" fmla="*/ 2147483647 w 421"/>
                <a:gd name="T45" fmla="*/ 2147483647 h 559"/>
                <a:gd name="T46" fmla="*/ 2147483647 w 421"/>
                <a:gd name="T47" fmla="*/ 2147483647 h 559"/>
                <a:gd name="T48" fmla="*/ 2147483647 w 421"/>
                <a:gd name="T49" fmla="*/ 2147483647 h 559"/>
                <a:gd name="T50" fmla="*/ 2147483647 w 421"/>
                <a:gd name="T51" fmla="*/ 2147483647 h 559"/>
                <a:gd name="T52" fmla="*/ 2147483647 w 421"/>
                <a:gd name="T53" fmla="*/ 2147483647 h 559"/>
                <a:gd name="T54" fmla="*/ 2147483647 w 421"/>
                <a:gd name="T55" fmla="*/ 2147483647 h 559"/>
                <a:gd name="T56" fmla="*/ 2147483647 w 421"/>
                <a:gd name="T57" fmla="*/ 2147483647 h 559"/>
                <a:gd name="T58" fmla="*/ 2147483647 w 421"/>
                <a:gd name="T59" fmla="*/ 2147483647 h 559"/>
                <a:gd name="T60" fmla="*/ 2147483647 w 421"/>
                <a:gd name="T61" fmla="*/ 2147483647 h 559"/>
                <a:gd name="T62" fmla="*/ 2147483647 w 421"/>
                <a:gd name="T63" fmla="*/ 2147483647 h 559"/>
                <a:gd name="T64" fmla="*/ 2147483647 w 421"/>
                <a:gd name="T65" fmla="*/ 2147483647 h 559"/>
                <a:gd name="T66" fmla="*/ 2147483647 w 421"/>
                <a:gd name="T67" fmla="*/ 2147483647 h 559"/>
                <a:gd name="T68" fmla="*/ 2147483647 w 421"/>
                <a:gd name="T69" fmla="*/ 2147483647 h 559"/>
                <a:gd name="T70" fmla="*/ 2147483647 w 421"/>
                <a:gd name="T71" fmla="*/ 2147483647 h 559"/>
                <a:gd name="T72" fmla="*/ 2147483647 w 421"/>
                <a:gd name="T73" fmla="*/ 2147483647 h 5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1"/>
                <a:gd name="T112" fmla="*/ 0 h 559"/>
                <a:gd name="T113" fmla="*/ 421 w 421"/>
                <a:gd name="T114" fmla="*/ 559 h 5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6" name="Freeform 42">
              <a:extLst>
                <a:ext uri="{FF2B5EF4-FFF2-40B4-BE49-F238E27FC236}">
                  <a16:creationId xmlns:a16="http://schemas.microsoft.com/office/drawing/2014/main" id="{CAB09040-BC81-49D4-9BD7-1D5E56CF3D40}"/>
                </a:ext>
              </a:extLst>
            </p:cNvPr>
            <p:cNvSpPr>
              <a:spLocks/>
            </p:cNvSpPr>
            <p:nvPr/>
          </p:nvSpPr>
          <p:spPr bwMode="auto">
            <a:xfrm>
              <a:off x="4344708" y="1743722"/>
              <a:ext cx="199866" cy="201324"/>
            </a:xfrm>
            <a:custGeom>
              <a:avLst/>
              <a:gdLst>
                <a:gd name="T0" fmla="*/ 2147483647 w 130"/>
                <a:gd name="T1" fmla="*/ 2147483647 h 131"/>
                <a:gd name="T2" fmla="*/ 2147483647 w 130"/>
                <a:gd name="T3" fmla="*/ 2147483647 h 131"/>
                <a:gd name="T4" fmla="*/ 2147483647 w 130"/>
                <a:gd name="T5" fmla="*/ 2147483647 h 131"/>
                <a:gd name="T6" fmla="*/ 2147483647 w 130"/>
                <a:gd name="T7" fmla="*/ 2147483647 h 131"/>
                <a:gd name="T8" fmla="*/ 2147483647 w 130"/>
                <a:gd name="T9" fmla="*/ 2147483647 h 131"/>
                <a:gd name="T10" fmla="*/ 2147483647 w 130"/>
                <a:gd name="T11" fmla="*/ 2147483647 h 131"/>
                <a:gd name="T12" fmla="*/ 2147483647 w 130"/>
                <a:gd name="T13" fmla="*/ 2147483647 h 131"/>
                <a:gd name="T14" fmla="*/ 2147483647 w 130"/>
                <a:gd name="T15" fmla="*/ 0 h 131"/>
                <a:gd name="T16" fmla="*/ 2147483647 w 130"/>
                <a:gd name="T17" fmla="*/ 2147483647 h 131"/>
                <a:gd name="T18" fmla="*/ 2147483647 w 130"/>
                <a:gd name="T19" fmla="*/ 2147483647 h 131"/>
                <a:gd name="T20" fmla="*/ 2147483647 w 130"/>
                <a:gd name="T21" fmla="*/ 2147483647 h 131"/>
                <a:gd name="T22" fmla="*/ 0 w 130"/>
                <a:gd name="T23" fmla="*/ 2147483647 h 131"/>
                <a:gd name="T24" fmla="*/ 2147483647 w 130"/>
                <a:gd name="T25" fmla="*/ 2147483647 h 131"/>
                <a:gd name="T26" fmla="*/ 2147483647 w 130"/>
                <a:gd name="T27" fmla="*/ 2147483647 h 131"/>
                <a:gd name="T28" fmla="*/ 2147483647 w 130"/>
                <a:gd name="T29" fmla="*/ 2147483647 h 131"/>
                <a:gd name="T30" fmla="*/ 2147483647 w 130"/>
                <a:gd name="T31" fmla="*/ 2147483647 h 131"/>
                <a:gd name="T32" fmla="*/ 2147483647 w 130"/>
                <a:gd name="T33" fmla="*/ 2147483647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0"/>
                <a:gd name="T52" fmla="*/ 0 h 131"/>
                <a:gd name="T53" fmla="*/ 130 w 130"/>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0" h="131">
                  <a:moveTo>
                    <a:pt x="100" y="110"/>
                  </a:moveTo>
                  <a:lnTo>
                    <a:pt x="95" y="95"/>
                  </a:lnTo>
                  <a:lnTo>
                    <a:pt x="91" y="79"/>
                  </a:lnTo>
                  <a:lnTo>
                    <a:pt x="125" y="68"/>
                  </a:lnTo>
                  <a:lnTo>
                    <a:pt x="129" y="56"/>
                  </a:lnTo>
                  <a:lnTo>
                    <a:pt x="121" y="24"/>
                  </a:lnTo>
                  <a:lnTo>
                    <a:pt x="108" y="24"/>
                  </a:lnTo>
                  <a:lnTo>
                    <a:pt x="62" y="0"/>
                  </a:lnTo>
                  <a:lnTo>
                    <a:pt x="37" y="24"/>
                  </a:lnTo>
                  <a:lnTo>
                    <a:pt x="28" y="59"/>
                  </a:lnTo>
                  <a:lnTo>
                    <a:pt x="3" y="87"/>
                  </a:lnTo>
                  <a:lnTo>
                    <a:pt x="0" y="115"/>
                  </a:lnTo>
                  <a:lnTo>
                    <a:pt x="3" y="130"/>
                  </a:lnTo>
                  <a:lnTo>
                    <a:pt x="42" y="122"/>
                  </a:lnTo>
                  <a:lnTo>
                    <a:pt x="66" y="130"/>
                  </a:lnTo>
                  <a:lnTo>
                    <a:pt x="78" y="118"/>
                  </a:lnTo>
                  <a:lnTo>
                    <a:pt x="100" y="11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7" name="Freeform 43">
              <a:extLst>
                <a:ext uri="{FF2B5EF4-FFF2-40B4-BE49-F238E27FC236}">
                  <a16:creationId xmlns:a16="http://schemas.microsoft.com/office/drawing/2014/main" id="{9C3A6EE6-F977-4180-8340-A1D03ED781E8}"/>
                </a:ext>
              </a:extLst>
            </p:cNvPr>
            <p:cNvSpPr>
              <a:spLocks/>
            </p:cNvSpPr>
            <p:nvPr/>
          </p:nvSpPr>
          <p:spPr bwMode="auto">
            <a:xfrm>
              <a:off x="3213719" y="2035967"/>
              <a:ext cx="329938" cy="527664"/>
            </a:xfrm>
            <a:custGeom>
              <a:avLst/>
              <a:gdLst>
                <a:gd name="T0" fmla="*/ 2147483647 w 215"/>
                <a:gd name="T1" fmla="*/ 2147483647 h 341"/>
                <a:gd name="T2" fmla="*/ 2147483647 w 215"/>
                <a:gd name="T3" fmla="*/ 2147483647 h 341"/>
                <a:gd name="T4" fmla="*/ 2147483647 w 215"/>
                <a:gd name="T5" fmla="*/ 2147483647 h 341"/>
                <a:gd name="T6" fmla="*/ 2147483647 w 215"/>
                <a:gd name="T7" fmla="*/ 2147483647 h 341"/>
                <a:gd name="T8" fmla="*/ 2147483647 w 215"/>
                <a:gd name="T9" fmla="*/ 2147483647 h 341"/>
                <a:gd name="T10" fmla="*/ 2147483647 w 215"/>
                <a:gd name="T11" fmla="*/ 2147483647 h 341"/>
                <a:gd name="T12" fmla="*/ 2147483647 w 215"/>
                <a:gd name="T13" fmla="*/ 2147483647 h 341"/>
                <a:gd name="T14" fmla="*/ 2147483647 w 215"/>
                <a:gd name="T15" fmla="*/ 2147483647 h 341"/>
                <a:gd name="T16" fmla="*/ 2147483647 w 215"/>
                <a:gd name="T17" fmla="*/ 0 h 341"/>
                <a:gd name="T18" fmla="*/ 2147483647 w 215"/>
                <a:gd name="T19" fmla="*/ 2147483647 h 341"/>
                <a:gd name="T20" fmla="*/ 2147483647 w 215"/>
                <a:gd name="T21" fmla="*/ 2147483647 h 341"/>
                <a:gd name="T22" fmla="*/ 2147483647 w 215"/>
                <a:gd name="T23" fmla="*/ 2147483647 h 341"/>
                <a:gd name="T24" fmla="*/ 2147483647 w 215"/>
                <a:gd name="T25" fmla="*/ 2147483647 h 341"/>
                <a:gd name="T26" fmla="*/ 2147483647 w 215"/>
                <a:gd name="T27" fmla="*/ 2147483647 h 341"/>
                <a:gd name="T28" fmla="*/ 0 w 215"/>
                <a:gd name="T29" fmla="*/ 2147483647 h 341"/>
                <a:gd name="T30" fmla="*/ 2147483647 w 215"/>
                <a:gd name="T31" fmla="*/ 2147483647 h 341"/>
                <a:gd name="T32" fmla="*/ 2147483647 w 215"/>
                <a:gd name="T33" fmla="*/ 2147483647 h 341"/>
                <a:gd name="T34" fmla="*/ 2147483647 w 215"/>
                <a:gd name="T35" fmla="*/ 2147483647 h 341"/>
                <a:gd name="T36" fmla="*/ 2147483647 w 215"/>
                <a:gd name="T37" fmla="*/ 2147483647 h 341"/>
                <a:gd name="T38" fmla="*/ 2147483647 w 215"/>
                <a:gd name="T39" fmla="*/ 2147483647 h 341"/>
                <a:gd name="T40" fmla="*/ 2147483647 w 215"/>
                <a:gd name="T41" fmla="*/ 2147483647 h 341"/>
                <a:gd name="T42" fmla="*/ 2147483647 w 215"/>
                <a:gd name="T43" fmla="*/ 2147483647 h 341"/>
                <a:gd name="T44" fmla="*/ 2147483647 w 215"/>
                <a:gd name="T45" fmla="*/ 2147483647 h 341"/>
                <a:gd name="T46" fmla="*/ 2147483647 w 215"/>
                <a:gd name="T47" fmla="*/ 2147483647 h 341"/>
                <a:gd name="T48" fmla="*/ 2147483647 w 215"/>
                <a:gd name="T49" fmla="*/ 2147483647 h 341"/>
                <a:gd name="T50" fmla="*/ 2147483647 w 215"/>
                <a:gd name="T51" fmla="*/ 2147483647 h 341"/>
                <a:gd name="T52" fmla="*/ 2147483647 w 215"/>
                <a:gd name="T53" fmla="*/ 2147483647 h 341"/>
                <a:gd name="T54" fmla="*/ 2147483647 w 215"/>
                <a:gd name="T55" fmla="*/ 2147483647 h 341"/>
                <a:gd name="T56" fmla="*/ 2147483647 w 215"/>
                <a:gd name="T57" fmla="*/ 2147483647 h 341"/>
                <a:gd name="T58" fmla="*/ 2147483647 w 215"/>
                <a:gd name="T59" fmla="*/ 2147483647 h 341"/>
                <a:gd name="T60" fmla="*/ 2147483647 w 215"/>
                <a:gd name="T61" fmla="*/ 2147483647 h 3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5"/>
                <a:gd name="T94" fmla="*/ 0 h 341"/>
                <a:gd name="T95" fmla="*/ 215 w 215"/>
                <a:gd name="T96" fmla="*/ 341 h 3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8" name="Freeform 44">
              <a:extLst>
                <a:ext uri="{FF2B5EF4-FFF2-40B4-BE49-F238E27FC236}">
                  <a16:creationId xmlns:a16="http://schemas.microsoft.com/office/drawing/2014/main" id="{04D8B3A2-2888-4B36-8489-7216D24080FB}"/>
                </a:ext>
              </a:extLst>
            </p:cNvPr>
            <p:cNvSpPr>
              <a:spLocks/>
            </p:cNvSpPr>
            <p:nvPr/>
          </p:nvSpPr>
          <p:spPr bwMode="auto">
            <a:xfrm>
              <a:off x="3213719" y="2035967"/>
              <a:ext cx="329938" cy="527664"/>
            </a:xfrm>
            <a:custGeom>
              <a:avLst/>
              <a:gdLst>
                <a:gd name="T0" fmla="*/ 2147483647 w 215"/>
                <a:gd name="T1" fmla="*/ 2147483647 h 341"/>
                <a:gd name="T2" fmla="*/ 2147483647 w 215"/>
                <a:gd name="T3" fmla="*/ 2147483647 h 341"/>
                <a:gd name="T4" fmla="*/ 2147483647 w 215"/>
                <a:gd name="T5" fmla="*/ 2147483647 h 341"/>
                <a:gd name="T6" fmla="*/ 2147483647 w 215"/>
                <a:gd name="T7" fmla="*/ 2147483647 h 341"/>
                <a:gd name="T8" fmla="*/ 2147483647 w 215"/>
                <a:gd name="T9" fmla="*/ 2147483647 h 341"/>
                <a:gd name="T10" fmla="*/ 2147483647 w 215"/>
                <a:gd name="T11" fmla="*/ 2147483647 h 341"/>
                <a:gd name="T12" fmla="*/ 2147483647 w 215"/>
                <a:gd name="T13" fmla="*/ 2147483647 h 341"/>
                <a:gd name="T14" fmla="*/ 2147483647 w 215"/>
                <a:gd name="T15" fmla="*/ 2147483647 h 341"/>
                <a:gd name="T16" fmla="*/ 2147483647 w 215"/>
                <a:gd name="T17" fmla="*/ 0 h 341"/>
                <a:gd name="T18" fmla="*/ 2147483647 w 215"/>
                <a:gd name="T19" fmla="*/ 2147483647 h 341"/>
                <a:gd name="T20" fmla="*/ 2147483647 w 215"/>
                <a:gd name="T21" fmla="*/ 2147483647 h 341"/>
                <a:gd name="T22" fmla="*/ 2147483647 w 215"/>
                <a:gd name="T23" fmla="*/ 2147483647 h 341"/>
                <a:gd name="T24" fmla="*/ 2147483647 w 215"/>
                <a:gd name="T25" fmla="*/ 2147483647 h 341"/>
                <a:gd name="T26" fmla="*/ 2147483647 w 215"/>
                <a:gd name="T27" fmla="*/ 2147483647 h 341"/>
                <a:gd name="T28" fmla="*/ 0 w 215"/>
                <a:gd name="T29" fmla="*/ 2147483647 h 341"/>
                <a:gd name="T30" fmla="*/ 2147483647 w 215"/>
                <a:gd name="T31" fmla="*/ 2147483647 h 341"/>
                <a:gd name="T32" fmla="*/ 2147483647 w 215"/>
                <a:gd name="T33" fmla="*/ 2147483647 h 341"/>
                <a:gd name="T34" fmla="*/ 2147483647 w 215"/>
                <a:gd name="T35" fmla="*/ 2147483647 h 341"/>
                <a:gd name="T36" fmla="*/ 2147483647 w 215"/>
                <a:gd name="T37" fmla="*/ 2147483647 h 341"/>
                <a:gd name="T38" fmla="*/ 2147483647 w 215"/>
                <a:gd name="T39" fmla="*/ 2147483647 h 341"/>
                <a:gd name="T40" fmla="*/ 2147483647 w 215"/>
                <a:gd name="T41" fmla="*/ 2147483647 h 341"/>
                <a:gd name="T42" fmla="*/ 2147483647 w 215"/>
                <a:gd name="T43" fmla="*/ 2147483647 h 341"/>
                <a:gd name="T44" fmla="*/ 2147483647 w 215"/>
                <a:gd name="T45" fmla="*/ 2147483647 h 341"/>
                <a:gd name="T46" fmla="*/ 2147483647 w 215"/>
                <a:gd name="T47" fmla="*/ 2147483647 h 341"/>
                <a:gd name="T48" fmla="*/ 2147483647 w 215"/>
                <a:gd name="T49" fmla="*/ 2147483647 h 341"/>
                <a:gd name="T50" fmla="*/ 2147483647 w 215"/>
                <a:gd name="T51" fmla="*/ 2147483647 h 341"/>
                <a:gd name="T52" fmla="*/ 2147483647 w 215"/>
                <a:gd name="T53" fmla="*/ 2147483647 h 341"/>
                <a:gd name="T54" fmla="*/ 2147483647 w 215"/>
                <a:gd name="T55" fmla="*/ 2147483647 h 341"/>
                <a:gd name="T56" fmla="*/ 2147483647 w 215"/>
                <a:gd name="T57" fmla="*/ 2147483647 h 341"/>
                <a:gd name="T58" fmla="*/ 2147483647 w 215"/>
                <a:gd name="T59" fmla="*/ 2147483647 h 341"/>
                <a:gd name="T60" fmla="*/ 2147483647 w 215"/>
                <a:gd name="T61" fmla="*/ 2147483647 h 3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5"/>
                <a:gd name="T94" fmla="*/ 0 h 341"/>
                <a:gd name="T95" fmla="*/ 215 w 215"/>
                <a:gd name="T96" fmla="*/ 341 h 3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199" name="Freeform 45">
              <a:extLst>
                <a:ext uri="{FF2B5EF4-FFF2-40B4-BE49-F238E27FC236}">
                  <a16:creationId xmlns:a16="http://schemas.microsoft.com/office/drawing/2014/main" id="{9865D19D-2885-4813-B745-BB38699A8A59}"/>
                </a:ext>
              </a:extLst>
            </p:cNvPr>
            <p:cNvSpPr>
              <a:spLocks/>
            </p:cNvSpPr>
            <p:nvPr/>
          </p:nvSpPr>
          <p:spPr bwMode="auto">
            <a:xfrm>
              <a:off x="2477705" y="58449"/>
              <a:ext cx="2642674" cy="2240537"/>
            </a:xfrm>
            <a:custGeom>
              <a:avLst/>
              <a:gdLst>
                <a:gd name="T0" fmla="*/ 2147483647 w 1725"/>
                <a:gd name="T1" fmla="*/ 2147483647 h 1442"/>
                <a:gd name="T2" fmla="*/ 2147483647 w 1725"/>
                <a:gd name="T3" fmla="*/ 2147483647 h 1442"/>
                <a:gd name="T4" fmla="*/ 2147483647 w 1725"/>
                <a:gd name="T5" fmla="*/ 2147483647 h 1442"/>
                <a:gd name="T6" fmla="*/ 2147483647 w 1725"/>
                <a:gd name="T7" fmla="*/ 2147483647 h 1442"/>
                <a:gd name="T8" fmla="*/ 2147483647 w 1725"/>
                <a:gd name="T9" fmla="*/ 2147483647 h 1442"/>
                <a:gd name="T10" fmla="*/ 2147483647 w 1725"/>
                <a:gd name="T11" fmla="*/ 2147483647 h 1442"/>
                <a:gd name="T12" fmla="*/ 2147483647 w 1725"/>
                <a:gd name="T13" fmla="*/ 2147483647 h 1442"/>
                <a:gd name="T14" fmla="*/ 2147483647 w 1725"/>
                <a:gd name="T15" fmla="*/ 2147483647 h 1442"/>
                <a:gd name="T16" fmla="*/ 2147483647 w 1725"/>
                <a:gd name="T17" fmla="*/ 2147483647 h 1442"/>
                <a:gd name="T18" fmla="*/ 2147483647 w 1725"/>
                <a:gd name="T19" fmla="*/ 2147483647 h 1442"/>
                <a:gd name="T20" fmla="*/ 2147483647 w 1725"/>
                <a:gd name="T21" fmla="*/ 2147483647 h 1442"/>
                <a:gd name="T22" fmla="*/ 2147483647 w 1725"/>
                <a:gd name="T23" fmla="*/ 2147483647 h 1442"/>
                <a:gd name="T24" fmla="*/ 2147483647 w 1725"/>
                <a:gd name="T25" fmla="*/ 2147483647 h 1442"/>
                <a:gd name="T26" fmla="*/ 2147483647 w 1725"/>
                <a:gd name="T27" fmla="*/ 2147483647 h 1442"/>
                <a:gd name="T28" fmla="*/ 2147483647 w 1725"/>
                <a:gd name="T29" fmla="*/ 2147483647 h 1442"/>
                <a:gd name="T30" fmla="*/ 2147483647 w 1725"/>
                <a:gd name="T31" fmla="*/ 2147483647 h 1442"/>
                <a:gd name="T32" fmla="*/ 2147483647 w 1725"/>
                <a:gd name="T33" fmla="*/ 2147483647 h 1442"/>
                <a:gd name="T34" fmla="*/ 2147483647 w 1725"/>
                <a:gd name="T35" fmla="*/ 2147483647 h 1442"/>
                <a:gd name="T36" fmla="*/ 2147483647 w 1725"/>
                <a:gd name="T37" fmla="*/ 2147483647 h 1442"/>
                <a:gd name="T38" fmla="*/ 2147483647 w 1725"/>
                <a:gd name="T39" fmla="*/ 2147483647 h 1442"/>
                <a:gd name="T40" fmla="*/ 2147483647 w 1725"/>
                <a:gd name="T41" fmla="*/ 2147483647 h 1442"/>
                <a:gd name="T42" fmla="*/ 2147483647 w 1725"/>
                <a:gd name="T43" fmla="*/ 2147483647 h 1442"/>
                <a:gd name="T44" fmla="*/ 2147483647 w 1725"/>
                <a:gd name="T45" fmla="*/ 2147483647 h 1442"/>
                <a:gd name="T46" fmla="*/ 2147483647 w 1725"/>
                <a:gd name="T47" fmla="*/ 2147483647 h 1442"/>
                <a:gd name="T48" fmla="*/ 2147483647 w 1725"/>
                <a:gd name="T49" fmla="*/ 2147483647 h 1442"/>
                <a:gd name="T50" fmla="*/ 2147483647 w 1725"/>
                <a:gd name="T51" fmla="*/ 2147483647 h 1442"/>
                <a:gd name="T52" fmla="*/ 2147483647 w 1725"/>
                <a:gd name="T53" fmla="*/ 2147483647 h 1442"/>
                <a:gd name="T54" fmla="*/ 2147483647 w 1725"/>
                <a:gd name="T55" fmla="*/ 2147483647 h 1442"/>
                <a:gd name="T56" fmla="*/ 2147483647 w 1725"/>
                <a:gd name="T57" fmla="*/ 0 h 1442"/>
                <a:gd name="T58" fmla="*/ 2147483647 w 1725"/>
                <a:gd name="T59" fmla="*/ 2147483647 h 1442"/>
                <a:gd name="T60" fmla="*/ 2147483647 w 1725"/>
                <a:gd name="T61" fmla="*/ 2147483647 h 1442"/>
                <a:gd name="T62" fmla="*/ 2147483647 w 1725"/>
                <a:gd name="T63" fmla="*/ 2147483647 h 1442"/>
                <a:gd name="T64" fmla="*/ 2147483647 w 1725"/>
                <a:gd name="T65" fmla="*/ 2147483647 h 1442"/>
                <a:gd name="T66" fmla="*/ 2147483647 w 1725"/>
                <a:gd name="T67" fmla="*/ 2147483647 h 1442"/>
                <a:gd name="T68" fmla="*/ 2147483647 w 1725"/>
                <a:gd name="T69" fmla="*/ 2147483647 h 1442"/>
                <a:gd name="T70" fmla="*/ 2147483647 w 1725"/>
                <a:gd name="T71" fmla="*/ 2147483647 h 1442"/>
                <a:gd name="T72" fmla="*/ 2147483647 w 1725"/>
                <a:gd name="T73" fmla="*/ 2147483647 h 1442"/>
                <a:gd name="T74" fmla="*/ 2147483647 w 1725"/>
                <a:gd name="T75" fmla="*/ 2147483647 h 1442"/>
                <a:gd name="T76" fmla="*/ 2147483647 w 1725"/>
                <a:gd name="T77" fmla="*/ 2147483647 h 1442"/>
                <a:gd name="T78" fmla="*/ 2147483647 w 1725"/>
                <a:gd name="T79" fmla="*/ 2147483647 h 1442"/>
                <a:gd name="T80" fmla="*/ 2147483647 w 1725"/>
                <a:gd name="T81" fmla="*/ 2147483647 h 1442"/>
                <a:gd name="T82" fmla="*/ 2147483647 w 1725"/>
                <a:gd name="T83" fmla="*/ 2147483647 h 1442"/>
                <a:gd name="T84" fmla="*/ 2147483647 w 1725"/>
                <a:gd name="T85" fmla="*/ 2147483647 h 1442"/>
                <a:gd name="T86" fmla="*/ 2147483647 w 1725"/>
                <a:gd name="T87" fmla="*/ 2147483647 h 1442"/>
                <a:gd name="T88" fmla="*/ 2147483647 w 1725"/>
                <a:gd name="T89" fmla="*/ 2147483647 h 1442"/>
                <a:gd name="T90" fmla="*/ 2147483647 w 1725"/>
                <a:gd name="T91" fmla="*/ 2147483647 h 1442"/>
                <a:gd name="T92" fmla="*/ 2147483647 w 1725"/>
                <a:gd name="T93" fmla="*/ 2147483647 h 1442"/>
                <a:gd name="T94" fmla="*/ 2147483647 w 1725"/>
                <a:gd name="T95" fmla="*/ 2147483647 h 1442"/>
                <a:gd name="T96" fmla="*/ 2147483647 w 1725"/>
                <a:gd name="T97" fmla="*/ 2147483647 h 1442"/>
                <a:gd name="T98" fmla="*/ 2147483647 w 1725"/>
                <a:gd name="T99" fmla="*/ 2147483647 h 14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25"/>
                <a:gd name="T151" fmla="*/ 0 h 1442"/>
                <a:gd name="T152" fmla="*/ 1725 w 1725"/>
                <a:gd name="T153" fmla="*/ 1442 h 14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25" h="1442">
                  <a:moveTo>
                    <a:pt x="483" y="1437"/>
                  </a:moveTo>
                  <a:lnTo>
                    <a:pt x="508" y="1433"/>
                  </a:lnTo>
                  <a:lnTo>
                    <a:pt x="528" y="1426"/>
                  </a:lnTo>
                  <a:lnTo>
                    <a:pt x="562" y="1398"/>
                  </a:lnTo>
                  <a:lnTo>
                    <a:pt x="571" y="1359"/>
                  </a:lnTo>
                  <a:lnTo>
                    <a:pt x="588" y="1297"/>
                  </a:lnTo>
                  <a:lnTo>
                    <a:pt x="630" y="1273"/>
                  </a:lnTo>
                  <a:lnTo>
                    <a:pt x="638" y="1277"/>
                  </a:lnTo>
                  <a:lnTo>
                    <a:pt x="651" y="1319"/>
                  </a:lnTo>
                  <a:lnTo>
                    <a:pt x="630" y="1343"/>
                  </a:lnTo>
                  <a:lnTo>
                    <a:pt x="625" y="1370"/>
                  </a:lnTo>
                  <a:lnTo>
                    <a:pt x="687" y="1390"/>
                  </a:lnTo>
                  <a:lnTo>
                    <a:pt x="697" y="1410"/>
                  </a:lnTo>
                  <a:lnTo>
                    <a:pt x="734" y="1406"/>
                  </a:lnTo>
                  <a:lnTo>
                    <a:pt x="750" y="1410"/>
                  </a:lnTo>
                  <a:lnTo>
                    <a:pt x="758" y="1417"/>
                  </a:lnTo>
                  <a:lnTo>
                    <a:pt x="826" y="1328"/>
                  </a:lnTo>
                  <a:lnTo>
                    <a:pt x="843" y="1324"/>
                  </a:lnTo>
                  <a:lnTo>
                    <a:pt x="848" y="1312"/>
                  </a:lnTo>
                  <a:lnTo>
                    <a:pt x="848" y="1292"/>
                  </a:lnTo>
                  <a:lnTo>
                    <a:pt x="868" y="1265"/>
                  </a:lnTo>
                  <a:lnTo>
                    <a:pt x="911" y="1261"/>
                  </a:lnTo>
                  <a:lnTo>
                    <a:pt x="927" y="1246"/>
                  </a:lnTo>
                  <a:lnTo>
                    <a:pt x="935" y="1253"/>
                  </a:lnTo>
                  <a:lnTo>
                    <a:pt x="960" y="1234"/>
                  </a:lnTo>
                  <a:lnTo>
                    <a:pt x="974" y="1234"/>
                  </a:lnTo>
                  <a:lnTo>
                    <a:pt x="1018" y="1175"/>
                  </a:lnTo>
                  <a:lnTo>
                    <a:pt x="1040" y="1175"/>
                  </a:lnTo>
                  <a:lnTo>
                    <a:pt x="1070" y="1156"/>
                  </a:lnTo>
                  <a:lnTo>
                    <a:pt x="1078" y="1163"/>
                  </a:lnTo>
                  <a:lnTo>
                    <a:pt x="1128" y="1140"/>
                  </a:lnTo>
                  <a:lnTo>
                    <a:pt x="1103" y="1101"/>
                  </a:lnTo>
                  <a:lnTo>
                    <a:pt x="1112" y="1058"/>
                  </a:lnTo>
                  <a:lnTo>
                    <a:pt x="1133" y="1016"/>
                  </a:lnTo>
                  <a:lnTo>
                    <a:pt x="1153" y="1007"/>
                  </a:lnTo>
                  <a:lnTo>
                    <a:pt x="1166" y="1011"/>
                  </a:lnTo>
                  <a:lnTo>
                    <a:pt x="1166" y="1043"/>
                  </a:lnTo>
                  <a:lnTo>
                    <a:pt x="1179" y="1055"/>
                  </a:lnTo>
                  <a:lnTo>
                    <a:pt x="1212" y="1031"/>
                  </a:lnTo>
                  <a:lnTo>
                    <a:pt x="1224" y="1016"/>
                  </a:lnTo>
                  <a:lnTo>
                    <a:pt x="1238" y="1023"/>
                  </a:lnTo>
                  <a:lnTo>
                    <a:pt x="1254" y="1007"/>
                  </a:lnTo>
                  <a:lnTo>
                    <a:pt x="1287" y="1007"/>
                  </a:lnTo>
                  <a:lnTo>
                    <a:pt x="1297" y="996"/>
                  </a:lnTo>
                  <a:lnTo>
                    <a:pt x="1287" y="980"/>
                  </a:lnTo>
                  <a:lnTo>
                    <a:pt x="1313" y="957"/>
                  </a:lnTo>
                  <a:lnTo>
                    <a:pt x="1338" y="945"/>
                  </a:lnTo>
                  <a:lnTo>
                    <a:pt x="1385" y="987"/>
                  </a:lnTo>
                  <a:lnTo>
                    <a:pt x="1380" y="1007"/>
                  </a:lnTo>
                  <a:lnTo>
                    <a:pt x="1405" y="1038"/>
                  </a:lnTo>
                  <a:lnTo>
                    <a:pt x="1456" y="1043"/>
                  </a:lnTo>
                  <a:lnTo>
                    <a:pt x="1468" y="1019"/>
                  </a:lnTo>
                  <a:lnTo>
                    <a:pt x="1456" y="953"/>
                  </a:lnTo>
                  <a:lnTo>
                    <a:pt x="1468" y="941"/>
                  </a:lnTo>
                  <a:lnTo>
                    <a:pt x="1489" y="957"/>
                  </a:lnTo>
                  <a:lnTo>
                    <a:pt x="1514" y="987"/>
                  </a:lnTo>
                  <a:lnTo>
                    <a:pt x="1547" y="938"/>
                  </a:lnTo>
                  <a:lnTo>
                    <a:pt x="1564" y="933"/>
                  </a:lnTo>
                  <a:lnTo>
                    <a:pt x="1590" y="909"/>
                  </a:lnTo>
                  <a:lnTo>
                    <a:pt x="1602" y="909"/>
                  </a:lnTo>
                  <a:lnTo>
                    <a:pt x="1623" y="890"/>
                  </a:lnTo>
                  <a:lnTo>
                    <a:pt x="1636" y="890"/>
                  </a:lnTo>
                  <a:lnTo>
                    <a:pt x="1648" y="870"/>
                  </a:lnTo>
                  <a:lnTo>
                    <a:pt x="1678" y="870"/>
                  </a:lnTo>
                  <a:lnTo>
                    <a:pt x="1707" y="843"/>
                  </a:lnTo>
                  <a:lnTo>
                    <a:pt x="1724" y="831"/>
                  </a:lnTo>
                  <a:lnTo>
                    <a:pt x="1724" y="816"/>
                  </a:lnTo>
                  <a:lnTo>
                    <a:pt x="1699" y="804"/>
                  </a:lnTo>
                  <a:lnTo>
                    <a:pt x="1699" y="777"/>
                  </a:lnTo>
                  <a:lnTo>
                    <a:pt x="1657" y="726"/>
                  </a:lnTo>
                  <a:lnTo>
                    <a:pt x="1618" y="765"/>
                  </a:lnTo>
                  <a:lnTo>
                    <a:pt x="1606" y="757"/>
                  </a:lnTo>
                  <a:lnTo>
                    <a:pt x="1602" y="734"/>
                  </a:lnTo>
                  <a:lnTo>
                    <a:pt x="1585" y="714"/>
                  </a:lnTo>
                  <a:lnTo>
                    <a:pt x="1582" y="687"/>
                  </a:lnTo>
                  <a:lnTo>
                    <a:pt x="1582" y="660"/>
                  </a:lnTo>
                  <a:lnTo>
                    <a:pt x="1555" y="640"/>
                  </a:lnTo>
                  <a:lnTo>
                    <a:pt x="1552" y="633"/>
                  </a:lnTo>
                  <a:lnTo>
                    <a:pt x="1561" y="616"/>
                  </a:lnTo>
                  <a:lnTo>
                    <a:pt x="1610" y="628"/>
                  </a:lnTo>
                  <a:lnTo>
                    <a:pt x="1615" y="605"/>
                  </a:lnTo>
                  <a:lnTo>
                    <a:pt x="1632" y="586"/>
                  </a:lnTo>
                  <a:lnTo>
                    <a:pt x="1618" y="574"/>
                  </a:lnTo>
                  <a:lnTo>
                    <a:pt x="1623" y="554"/>
                  </a:lnTo>
                  <a:lnTo>
                    <a:pt x="1648" y="543"/>
                  </a:lnTo>
                  <a:lnTo>
                    <a:pt x="1653" y="535"/>
                  </a:lnTo>
                  <a:lnTo>
                    <a:pt x="1648" y="527"/>
                  </a:lnTo>
                  <a:lnTo>
                    <a:pt x="1623" y="535"/>
                  </a:lnTo>
                  <a:lnTo>
                    <a:pt x="1574" y="503"/>
                  </a:lnTo>
                  <a:lnTo>
                    <a:pt x="1569" y="492"/>
                  </a:lnTo>
                  <a:lnTo>
                    <a:pt x="1594" y="464"/>
                  </a:lnTo>
                  <a:lnTo>
                    <a:pt x="1645" y="394"/>
                  </a:lnTo>
                  <a:lnTo>
                    <a:pt x="1648" y="386"/>
                  </a:lnTo>
                  <a:lnTo>
                    <a:pt x="1657" y="386"/>
                  </a:lnTo>
                  <a:lnTo>
                    <a:pt x="1673" y="406"/>
                  </a:lnTo>
                  <a:lnTo>
                    <a:pt x="1678" y="410"/>
                  </a:lnTo>
                  <a:lnTo>
                    <a:pt x="1678" y="320"/>
                  </a:lnTo>
                  <a:lnTo>
                    <a:pt x="1695" y="313"/>
                  </a:lnTo>
                  <a:lnTo>
                    <a:pt x="1695" y="281"/>
                  </a:lnTo>
                  <a:lnTo>
                    <a:pt x="1689" y="226"/>
                  </a:lnTo>
                  <a:lnTo>
                    <a:pt x="1711" y="148"/>
                  </a:lnTo>
                  <a:lnTo>
                    <a:pt x="1648" y="109"/>
                  </a:lnTo>
                  <a:lnTo>
                    <a:pt x="1602" y="144"/>
                  </a:lnTo>
                  <a:lnTo>
                    <a:pt x="1577" y="148"/>
                  </a:lnTo>
                  <a:lnTo>
                    <a:pt x="1569" y="160"/>
                  </a:lnTo>
                  <a:lnTo>
                    <a:pt x="1527" y="152"/>
                  </a:lnTo>
                  <a:lnTo>
                    <a:pt x="1506" y="132"/>
                  </a:lnTo>
                  <a:lnTo>
                    <a:pt x="1493" y="98"/>
                  </a:lnTo>
                  <a:lnTo>
                    <a:pt x="1498" y="86"/>
                  </a:lnTo>
                  <a:lnTo>
                    <a:pt x="1464" y="66"/>
                  </a:lnTo>
                  <a:lnTo>
                    <a:pt x="1448" y="93"/>
                  </a:lnTo>
                  <a:lnTo>
                    <a:pt x="1413" y="74"/>
                  </a:lnTo>
                  <a:lnTo>
                    <a:pt x="1405" y="69"/>
                  </a:lnTo>
                  <a:lnTo>
                    <a:pt x="1427" y="20"/>
                  </a:lnTo>
                  <a:lnTo>
                    <a:pt x="1409" y="0"/>
                  </a:lnTo>
                  <a:lnTo>
                    <a:pt x="1396" y="0"/>
                  </a:lnTo>
                  <a:lnTo>
                    <a:pt x="1359" y="23"/>
                  </a:lnTo>
                  <a:lnTo>
                    <a:pt x="1330" y="66"/>
                  </a:lnTo>
                  <a:lnTo>
                    <a:pt x="1342" y="69"/>
                  </a:lnTo>
                  <a:lnTo>
                    <a:pt x="1364" y="74"/>
                  </a:lnTo>
                  <a:lnTo>
                    <a:pt x="1380" y="117"/>
                  </a:lnTo>
                  <a:lnTo>
                    <a:pt x="1372" y="132"/>
                  </a:lnTo>
                  <a:lnTo>
                    <a:pt x="1354" y="160"/>
                  </a:lnTo>
                  <a:lnTo>
                    <a:pt x="1322" y="269"/>
                  </a:lnTo>
                  <a:lnTo>
                    <a:pt x="1333" y="289"/>
                  </a:lnTo>
                  <a:lnTo>
                    <a:pt x="1325" y="304"/>
                  </a:lnTo>
                  <a:lnTo>
                    <a:pt x="1250" y="355"/>
                  </a:lnTo>
                  <a:lnTo>
                    <a:pt x="1207" y="352"/>
                  </a:lnTo>
                  <a:lnTo>
                    <a:pt x="1187" y="343"/>
                  </a:lnTo>
                  <a:lnTo>
                    <a:pt x="1183" y="352"/>
                  </a:lnTo>
                  <a:lnTo>
                    <a:pt x="1149" y="476"/>
                  </a:lnTo>
                  <a:lnTo>
                    <a:pt x="1133" y="492"/>
                  </a:lnTo>
                  <a:lnTo>
                    <a:pt x="1141" y="511"/>
                  </a:lnTo>
                  <a:lnTo>
                    <a:pt x="1163" y="527"/>
                  </a:lnTo>
                  <a:lnTo>
                    <a:pt x="1196" y="511"/>
                  </a:lnTo>
                  <a:lnTo>
                    <a:pt x="1250" y="515"/>
                  </a:lnTo>
                  <a:lnTo>
                    <a:pt x="1267" y="492"/>
                  </a:lnTo>
                  <a:lnTo>
                    <a:pt x="1297" y="484"/>
                  </a:lnTo>
                  <a:lnTo>
                    <a:pt x="1350" y="503"/>
                  </a:lnTo>
                  <a:lnTo>
                    <a:pt x="1417" y="566"/>
                  </a:lnTo>
                  <a:lnTo>
                    <a:pt x="1417" y="582"/>
                  </a:lnTo>
                  <a:lnTo>
                    <a:pt x="1401" y="589"/>
                  </a:lnTo>
                  <a:lnTo>
                    <a:pt x="1325" y="594"/>
                  </a:lnTo>
                  <a:lnTo>
                    <a:pt x="1301" y="613"/>
                  </a:lnTo>
                  <a:lnTo>
                    <a:pt x="1279" y="609"/>
                  </a:lnTo>
                  <a:lnTo>
                    <a:pt x="1267" y="633"/>
                  </a:lnTo>
                  <a:lnTo>
                    <a:pt x="1229" y="636"/>
                  </a:lnTo>
                  <a:lnTo>
                    <a:pt x="1204" y="672"/>
                  </a:lnTo>
                  <a:lnTo>
                    <a:pt x="1199" y="694"/>
                  </a:lnTo>
                  <a:lnTo>
                    <a:pt x="1149" y="726"/>
                  </a:lnTo>
                  <a:lnTo>
                    <a:pt x="1116" y="730"/>
                  </a:lnTo>
                  <a:lnTo>
                    <a:pt x="1078" y="777"/>
                  </a:lnTo>
                  <a:lnTo>
                    <a:pt x="1045" y="796"/>
                  </a:lnTo>
                  <a:lnTo>
                    <a:pt x="977" y="781"/>
                  </a:lnTo>
                  <a:lnTo>
                    <a:pt x="955" y="773"/>
                  </a:lnTo>
                  <a:lnTo>
                    <a:pt x="931" y="796"/>
                  </a:lnTo>
                  <a:lnTo>
                    <a:pt x="919" y="840"/>
                  </a:lnTo>
                  <a:lnTo>
                    <a:pt x="955" y="890"/>
                  </a:lnTo>
                  <a:lnTo>
                    <a:pt x="931" y="914"/>
                  </a:lnTo>
                  <a:lnTo>
                    <a:pt x="898" y="929"/>
                  </a:lnTo>
                  <a:lnTo>
                    <a:pt x="851" y="987"/>
                  </a:lnTo>
                  <a:lnTo>
                    <a:pt x="788" y="1011"/>
                  </a:lnTo>
                  <a:lnTo>
                    <a:pt x="683" y="1023"/>
                  </a:lnTo>
                  <a:lnTo>
                    <a:pt x="671" y="1019"/>
                  </a:lnTo>
                  <a:lnTo>
                    <a:pt x="549" y="1066"/>
                  </a:lnTo>
                  <a:lnTo>
                    <a:pt x="494" y="1101"/>
                  </a:lnTo>
                  <a:lnTo>
                    <a:pt x="478" y="1094"/>
                  </a:lnTo>
                  <a:lnTo>
                    <a:pt x="473" y="1077"/>
                  </a:lnTo>
                  <a:lnTo>
                    <a:pt x="402" y="1074"/>
                  </a:lnTo>
                  <a:lnTo>
                    <a:pt x="319" y="1050"/>
                  </a:lnTo>
                  <a:lnTo>
                    <a:pt x="293" y="1023"/>
                  </a:lnTo>
                  <a:lnTo>
                    <a:pt x="172" y="1011"/>
                  </a:lnTo>
                  <a:lnTo>
                    <a:pt x="151" y="1019"/>
                  </a:lnTo>
                  <a:lnTo>
                    <a:pt x="0" y="1007"/>
                  </a:lnTo>
                  <a:lnTo>
                    <a:pt x="0" y="1026"/>
                  </a:lnTo>
                  <a:lnTo>
                    <a:pt x="9" y="1058"/>
                  </a:lnTo>
                  <a:lnTo>
                    <a:pt x="4" y="1113"/>
                  </a:lnTo>
                  <a:lnTo>
                    <a:pt x="46" y="1172"/>
                  </a:lnTo>
                  <a:lnTo>
                    <a:pt x="67" y="1183"/>
                  </a:lnTo>
                  <a:lnTo>
                    <a:pt x="101" y="1160"/>
                  </a:lnTo>
                  <a:lnTo>
                    <a:pt x="172" y="1160"/>
                  </a:lnTo>
                  <a:lnTo>
                    <a:pt x="193" y="1163"/>
                  </a:lnTo>
                  <a:lnTo>
                    <a:pt x="201" y="1179"/>
                  </a:lnTo>
                  <a:lnTo>
                    <a:pt x="193" y="1195"/>
                  </a:lnTo>
                  <a:lnTo>
                    <a:pt x="155" y="1226"/>
                  </a:lnTo>
                  <a:lnTo>
                    <a:pt x="159" y="1241"/>
                  </a:lnTo>
                  <a:lnTo>
                    <a:pt x="206" y="1273"/>
                  </a:lnTo>
                  <a:lnTo>
                    <a:pt x="222" y="1273"/>
                  </a:lnTo>
                  <a:lnTo>
                    <a:pt x="226" y="1280"/>
                  </a:lnTo>
                  <a:lnTo>
                    <a:pt x="222" y="1292"/>
                  </a:lnTo>
                  <a:lnTo>
                    <a:pt x="251" y="1316"/>
                  </a:lnTo>
                  <a:lnTo>
                    <a:pt x="319" y="1324"/>
                  </a:lnTo>
                  <a:lnTo>
                    <a:pt x="352" y="1316"/>
                  </a:lnTo>
                  <a:lnTo>
                    <a:pt x="390" y="1280"/>
                  </a:lnTo>
                  <a:lnTo>
                    <a:pt x="441" y="1285"/>
                  </a:lnTo>
                  <a:lnTo>
                    <a:pt x="462" y="1312"/>
                  </a:lnTo>
                  <a:lnTo>
                    <a:pt x="449" y="1336"/>
                  </a:lnTo>
                  <a:lnTo>
                    <a:pt x="453" y="1351"/>
                  </a:lnTo>
                  <a:lnTo>
                    <a:pt x="423" y="1367"/>
                  </a:lnTo>
                  <a:lnTo>
                    <a:pt x="415" y="1382"/>
                  </a:lnTo>
                  <a:lnTo>
                    <a:pt x="420" y="1414"/>
                  </a:lnTo>
                  <a:lnTo>
                    <a:pt x="465" y="1441"/>
                  </a:lnTo>
                  <a:lnTo>
                    <a:pt x="483" y="1437"/>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200" name="Freeform 46">
              <a:extLst>
                <a:ext uri="{FF2B5EF4-FFF2-40B4-BE49-F238E27FC236}">
                  <a16:creationId xmlns:a16="http://schemas.microsoft.com/office/drawing/2014/main" id="{378AB215-2465-4E56-B5E0-BE1C3DEC5C27}"/>
                </a:ext>
              </a:extLst>
            </p:cNvPr>
            <p:cNvSpPr>
              <a:spLocks/>
            </p:cNvSpPr>
            <p:nvPr/>
          </p:nvSpPr>
          <p:spPr bwMode="auto">
            <a:xfrm>
              <a:off x="5133067" y="3747218"/>
              <a:ext cx="168141" cy="482203"/>
            </a:xfrm>
            <a:custGeom>
              <a:avLst/>
              <a:gdLst>
                <a:gd name="T0" fmla="*/ 2147483647 w 112"/>
                <a:gd name="T1" fmla="*/ 0 h 313"/>
                <a:gd name="T2" fmla="*/ 2147483647 w 112"/>
                <a:gd name="T3" fmla="*/ 2147483647 h 313"/>
                <a:gd name="T4" fmla="*/ 2147483647 w 112"/>
                <a:gd name="T5" fmla="*/ 2147483647 h 313"/>
                <a:gd name="T6" fmla="*/ 2147483647 w 112"/>
                <a:gd name="T7" fmla="*/ 2147483647 h 313"/>
                <a:gd name="T8" fmla="*/ 2147483647 w 112"/>
                <a:gd name="T9" fmla="*/ 2147483647 h 313"/>
                <a:gd name="T10" fmla="*/ 0 w 112"/>
                <a:gd name="T11" fmla="*/ 2147483647 h 313"/>
                <a:gd name="T12" fmla="*/ 0 w 112"/>
                <a:gd name="T13" fmla="*/ 2147483647 h 313"/>
                <a:gd name="T14" fmla="*/ 0 w 112"/>
                <a:gd name="T15" fmla="*/ 2147483647 h 313"/>
                <a:gd name="T16" fmla="*/ 0 w 112"/>
                <a:gd name="T17" fmla="*/ 2147483647 h 313"/>
                <a:gd name="T18" fmla="*/ 0 w 112"/>
                <a:gd name="T19" fmla="*/ 2147483647 h 313"/>
                <a:gd name="T20" fmla="*/ 2147483647 w 112"/>
                <a:gd name="T21" fmla="*/ 2147483647 h 313"/>
                <a:gd name="T22" fmla="*/ 2147483647 w 112"/>
                <a:gd name="T23" fmla="*/ 2147483647 h 313"/>
                <a:gd name="T24" fmla="*/ 2147483647 w 112"/>
                <a:gd name="T25" fmla="*/ 2147483647 h 313"/>
                <a:gd name="T26" fmla="*/ 2147483647 w 112"/>
                <a:gd name="T27" fmla="*/ 2147483647 h 313"/>
                <a:gd name="T28" fmla="*/ 2147483647 w 112"/>
                <a:gd name="T29" fmla="*/ 2147483647 h 313"/>
                <a:gd name="T30" fmla="*/ 2147483647 w 112"/>
                <a:gd name="T31" fmla="*/ 2147483647 h 313"/>
                <a:gd name="T32" fmla="*/ 2147483647 w 112"/>
                <a:gd name="T33" fmla="*/ 2147483647 h 313"/>
                <a:gd name="T34" fmla="*/ 2147483647 w 112"/>
                <a:gd name="T35" fmla="*/ 2147483647 h 313"/>
                <a:gd name="T36" fmla="*/ 2147483647 w 112"/>
                <a:gd name="T37" fmla="*/ 2147483647 h 313"/>
                <a:gd name="T38" fmla="*/ 2147483647 w 112"/>
                <a:gd name="T39" fmla="*/ 2147483647 h 313"/>
                <a:gd name="T40" fmla="*/ 2147483647 w 112"/>
                <a:gd name="T41" fmla="*/ 2147483647 h 313"/>
                <a:gd name="T42" fmla="*/ 2147483647 w 112"/>
                <a:gd name="T43" fmla="*/ 2147483647 h 313"/>
                <a:gd name="T44" fmla="*/ 2147483647 w 112"/>
                <a:gd name="T45" fmla="*/ 2147483647 h 313"/>
                <a:gd name="T46" fmla="*/ 2147483647 w 112"/>
                <a:gd name="T47" fmla="*/ 2147483647 h 313"/>
                <a:gd name="T48" fmla="*/ 2147483647 w 112"/>
                <a:gd name="T49" fmla="*/ 2147483647 h 313"/>
                <a:gd name="T50" fmla="*/ 2147483647 w 112"/>
                <a:gd name="T51" fmla="*/ 2147483647 h 313"/>
                <a:gd name="T52" fmla="*/ 2147483647 w 112"/>
                <a:gd name="T53" fmla="*/ 0 h 3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
                <a:gd name="T82" fmla="*/ 0 h 313"/>
                <a:gd name="T83" fmla="*/ 112 w 112"/>
                <a:gd name="T84" fmla="*/ 313 h 3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 h="313">
                  <a:moveTo>
                    <a:pt x="59" y="0"/>
                  </a:moveTo>
                  <a:lnTo>
                    <a:pt x="36" y="55"/>
                  </a:lnTo>
                  <a:lnTo>
                    <a:pt x="21" y="78"/>
                  </a:lnTo>
                  <a:lnTo>
                    <a:pt x="6" y="101"/>
                  </a:lnTo>
                  <a:lnTo>
                    <a:pt x="6" y="125"/>
                  </a:lnTo>
                  <a:lnTo>
                    <a:pt x="0" y="148"/>
                  </a:lnTo>
                  <a:lnTo>
                    <a:pt x="0" y="179"/>
                  </a:lnTo>
                  <a:lnTo>
                    <a:pt x="0" y="211"/>
                  </a:lnTo>
                  <a:lnTo>
                    <a:pt x="0" y="234"/>
                  </a:lnTo>
                  <a:lnTo>
                    <a:pt x="0" y="257"/>
                  </a:lnTo>
                  <a:lnTo>
                    <a:pt x="21" y="281"/>
                  </a:lnTo>
                  <a:lnTo>
                    <a:pt x="36" y="304"/>
                  </a:lnTo>
                  <a:lnTo>
                    <a:pt x="59" y="312"/>
                  </a:lnTo>
                  <a:lnTo>
                    <a:pt x="66" y="289"/>
                  </a:lnTo>
                  <a:lnTo>
                    <a:pt x="66" y="265"/>
                  </a:lnTo>
                  <a:lnTo>
                    <a:pt x="81" y="242"/>
                  </a:lnTo>
                  <a:lnTo>
                    <a:pt x="96" y="218"/>
                  </a:lnTo>
                  <a:lnTo>
                    <a:pt x="111" y="195"/>
                  </a:lnTo>
                  <a:lnTo>
                    <a:pt x="111" y="172"/>
                  </a:lnTo>
                  <a:lnTo>
                    <a:pt x="111" y="148"/>
                  </a:lnTo>
                  <a:lnTo>
                    <a:pt x="111" y="125"/>
                  </a:lnTo>
                  <a:lnTo>
                    <a:pt x="111" y="101"/>
                  </a:lnTo>
                  <a:lnTo>
                    <a:pt x="111" y="78"/>
                  </a:lnTo>
                  <a:lnTo>
                    <a:pt x="111" y="55"/>
                  </a:lnTo>
                  <a:lnTo>
                    <a:pt x="89" y="39"/>
                  </a:lnTo>
                  <a:lnTo>
                    <a:pt x="81" y="8"/>
                  </a:lnTo>
                  <a:lnTo>
                    <a:pt x="59" y="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201" name="Freeform 47">
              <a:extLst>
                <a:ext uri="{FF2B5EF4-FFF2-40B4-BE49-F238E27FC236}">
                  <a16:creationId xmlns:a16="http://schemas.microsoft.com/office/drawing/2014/main" id="{71DDE6E1-466C-4D33-BAFD-54AB7BCD2645}"/>
                </a:ext>
              </a:extLst>
            </p:cNvPr>
            <p:cNvSpPr>
              <a:spLocks/>
            </p:cNvSpPr>
            <p:nvPr/>
          </p:nvSpPr>
          <p:spPr bwMode="auto">
            <a:xfrm>
              <a:off x="3848214" y="1833019"/>
              <a:ext cx="409250" cy="795553"/>
            </a:xfrm>
            <a:custGeom>
              <a:avLst/>
              <a:gdLst>
                <a:gd name="T0" fmla="*/ 2147483647 w 268"/>
                <a:gd name="T1" fmla="*/ 2147483647 h 516"/>
                <a:gd name="T2" fmla="*/ 2147483647 w 268"/>
                <a:gd name="T3" fmla="*/ 2147483647 h 516"/>
                <a:gd name="T4" fmla="*/ 2147483647 w 268"/>
                <a:gd name="T5" fmla="*/ 2147483647 h 516"/>
                <a:gd name="T6" fmla="*/ 2147483647 w 268"/>
                <a:gd name="T7" fmla="*/ 2147483647 h 516"/>
                <a:gd name="T8" fmla="*/ 2147483647 w 268"/>
                <a:gd name="T9" fmla="*/ 2147483647 h 516"/>
                <a:gd name="T10" fmla="*/ 2147483647 w 268"/>
                <a:gd name="T11" fmla="*/ 2147483647 h 516"/>
                <a:gd name="T12" fmla="*/ 2147483647 w 268"/>
                <a:gd name="T13" fmla="*/ 2147483647 h 516"/>
                <a:gd name="T14" fmla="*/ 2147483647 w 268"/>
                <a:gd name="T15" fmla="*/ 2147483647 h 516"/>
                <a:gd name="T16" fmla="*/ 2147483647 w 268"/>
                <a:gd name="T17" fmla="*/ 2147483647 h 516"/>
                <a:gd name="T18" fmla="*/ 2147483647 w 268"/>
                <a:gd name="T19" fmla="*/ 2147483647 h 516"/>
                <a:gd name="T20" fmla="*/ 2147483647 w 268"/>
                <a:gd name="T21" fmla="*/ 2147483647 h 516"/>
                <a:gd name="T22" fmla="*/ 2147483647 w 268"/>
                <a:gd name="T23" fmla="*/ 2147483647 h 516"/>
                <a:gd name="T24" fmla="*/ 2147483647 w 268"/>
                <a:gd name="T25" fmla="*/ 2147483647 h 516"/>
                <a:gd name="T26" fmla="*/ 2147483647 w 268"/>
                <a:gd name="T27" fmla="*/ 2147483647 h 516"/>
                <a:gd name="T28" fmla="*/ 2147483647 w 268"/>
                <a:gd name="T29" fmla="*/ 2147483647 h 516"/>
                <a:gd name="T30" fmla="*/ 2147483647 w 268"/>
                <a:gd name="T31" fmla="*/ 2147483647 h 516"/>
                <a:gd name="T32" fmla="*/ 2147483647 w 268"/>
                <a:gd name="T33" fmla="*/ 2147483647 h 516"/>
                <a:gd name="T34" fmla="*/ 2147483647 w 268"/>
                <a:gd name="T35" fmla="*/ 2147483647 h 516"/>
                <a:gd name="T36" fmla="*/ 2147483647 w 268"/>
                <a:gd name="T37" fmla="*/ 0 h 516"/>
                <a:gd name="T38" fmla="*/ 2147483647 w 268"/>
                <a:gd name="T39" fmla="*/ 2147483647 h 516"/>
                <a:gd name="T40" fmla="*/ 2147483647 w 268"/>
                <a:gd name="T41" fmla="*/ 2147483647 h 516"/>
                <a:gd name="T42" fmla="*/ 2147483647 w 268"/>
                <a:gd name="T43" fmla="*/ 2147483647 h 516"/>
                <a:gd name="T44" fmla="*/ 2147483647 w 268"/>
                <a:gd name="T45" fmla="*/ 2147483647 h 516"/>
                <a:gd name="T46" fmla="*/ 2147483647 w 268"/>
                <a:gd name="T47" fmla="*/ 2147483647 h 516"/>
                <a:gd name="T48" fmla="*/ 2147483647 w 268"/>
                <a:gd name="T49" fmla="*/ 2147483647 h 516"/>
                <a:gd name="T50" fmla="*/ 2147483647 w 268"/>
                <a:gd name="T51" fmla="*/ 2147483647 h 516"/>
                <a:gd name="T52" fmla="*/ 2147483647 w 268"/>
                <a:gd name="T53" fmla="*/ 2147483647 h 516"/>
                <a:gd name="T54" fmla="*/ 2147483647 w 268"/>
                <a:gd name="T55" fmla="*/ 2147483647 h 516"/>
                <a:gd name="T56" fmla="*/ 2147483647 w 268"/>
                <a:gd name="T57" fmla="*/ 2147483647 h 516"/>
                <a:gd name="T58" fmla="*/ 2147483647 w 268"/>
                <a:gd name="T59" fmla="*/ 2147483647 h 516"/>
                <a:gd name="T60" fmla="*/ 2147483647 w 268"/>
                <a:gd name="T61" fmla="*/ 2147483647 h 516"/>
                <a:gd name="T62" fmla="*/ 2147483647 w 268"/>
                <a:gd name="T63" fmla="*/ 2147483647 h 516"/>
                <a:gd name="T64" fmla="*/ 0 w 268"/>
                <a:gd name="T65" fmla="*/ 2147483647 h 516"/>
                <a:gd name="T66" fmla="*/ 2147483647 w 268"/>
                <a:gd name="T67" fmla="*/ 2147483647 h 516"/>
                <a:gd name="T68" fmla="*/ 2147483647 w 268"/>
                <a:gd name="T69" fmla="*/ 2147483647 h 516"/>
                <a:gd name="T70" fmla="*/ 2147483647 w 268"/>
                <a:gd name="T71" fmla="*/ 2147483647 h 5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8"/>
                <a:gd name="T109" fmla="*/ 0 h 516"/>
                <a:gd name="T110" fmla="*/ 268 w 268"/>
                <a:gd name="T111" fmla="*/ 516 h 5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cxnSp>
          <p:nvCxnSpPr>
            <p:cNvPr id="202" name="AutoShape 48">
              <a:extLst>
                <a:ext uri="{FF2B5EF4-FFF2-40B4-BE49-F238E27FC236}">
                  <a16:creationId xmlns:a16="http://schemas.microsoft.com/office/drawing/2014/main" id="{E07D76BD-E990-45DC-BF4B-5516D8D21F05}"/>
                </a:ext>
              </a:extLst>
            </p:cNvPr>
            <p:cNvCxnSpPr>
              <a:cxnSpLocks noChangeShapeType="1"/>
            </p:cNvCxnSpPr>
            <p:nvPr/>
          </p:nvCxnSpPr>
          <p:spPr bwMode="auto">
            <a:xfrm>
              <a:off x="5247276" y="4224548"/>
              <a:ext cx="0" cy="0"/>
            </a:xfrm>
            <a:prstGeom prst="straightConnector1">
              <a:avLst/>
            </a:prstGeom>
            <a:grpFill/>
            <a:ln w="9525">
              <a:solidFill>
                <a:sysClr val="window" lastClr="FFFFFF">
                  <a:lumMod val="95000"/>
                </a:sysClr>
              </a:solidFill>
              <a:round/>
              <a:headEnd/>
              <a:tailEnd/>
            </a:ln>
            <a:effectLst/>
          </p:spPr>
        </p:cxnSp>
        <p:sp>
          <p:nvSpPr>
            <p:cNvPr id="203" name="Freeform 49">
              <a:extLst>
                <a:ext uri="{FF2B5EF4-FFF2-40B4-BE49-F238E27FC236}">
                  <a16:creationId xmlns:a16="http://schemas.microsoft.com/office/drawing/2014/main" id="{3EFD18AE-2C27-4A44-AADA-00F8347B2BFC}"/>
                </a:ext>
              </a:extLst>
            </p:cNvPr>
            <p:cNvSpPr>
              <a:spLocks/>
            </p:cNvSpPr>
            <p:nvPr/>
          </p:nvSpPr>
          <p:spPr bwMode="auto">
            <a:xfrm>
              <a:off x="3316825" y="2948416"/>
              <a:ext cx="571046" cy="514674"/>
            </a:xfrm>
            <a:custGeom>
              <a:avLst/>
              <a:gdLst>
                <a:gd name="T0" fmla="*/ 2147483647 w 360"/>
                <a:gd name="T1" fmla="*/ 2147483647 h 324"/>
                <a:gd name="T2" fmla="*/ 2147483647 w 360"/>
                <a:gd name="T3" fmla="*/ 2147483647 h 324"/>
                <a:gd name="T4" fmla="*/ 2147483647 w 360"/>
                <a:gd name="T5" fmla="*/ 2147483647 h 324"/>
                <a:gd name="T6" fmla="*/ 2147483647 w 360"/>
                <a:gd name="T7" fmla="*/ 2147483647 h 324"/>
                <a:gd name="T8" fmla="*/ 2147483647 w 360"/>
                <a:gd name="T9" fmla="*/ 2147483647 h 324"/>
                <a:gd name="T10" fmla="*/ 0 w 360"/>
                <a:gd name="T11" fmla="*/ 2147483647 h 324"/>
                <a:gd name="T12" fmla="*/ 2147483647 w 360"/>
                <a:gd name="T13" fmla="*/ 2147483647 h 324"/>
                <a:gd name="T14" fmla="*/ 2147483647 w 360"/>
                <a:gd name="T15" fmla="*/ 2147483647 h 324"/>
                <a:gd name="T16" fmla="*/ 2147483647 w 360"/>
                <a:gd name="T17" fmla="*/ 2147483647 h 324"/>
                <a:gd name="T18" fmla="*/ 2147483647 w 360"/>
                <a:gd name="T19" fmla="*/ 2147483647 h 324"/>
                <a:gd name="T20" fmla="*/ 2147483647 w 360"/>
                <a:gd name="T21" fmla="*/ 2147483647 h 324"/>
                <a:gd name="T22" fmla="*/ 2147483647 w 360"/>
                <a:gd name="T23" fmla="*/ 2147483647 h 324"/>
                <a:gd name="T24" fmla="*/ 2147483647 w 360"/>
                <a:gd name="T25" fmla="*/ 2147483647 h 324"/>
                <a:gd name="T26" fmla="*/ 2147483647 w 360"/>
                <a:gd name="T27" fmla="*/ 2147483647 h 324"/>
                <a:gd name="T28" fmla="*/ 2147483647 w 360"/>
                <a:gd name="T29" fmla="*/ 2147483647 h 324"/>
                <a:gd name="T30" fmla="*/ 2147483647 w 360"/>
                <a:gd name="T31" fmla="*/ 2147483647 h 324"/>
                <a:gd name="T32" fmla="*/ 2147483647 w 360"/>
                <a:gd name="T33" fmla="*/ 2147483647 h 324"/>
                <a:gd name="T34" fmla="*/ 2147483647 w 360"/>
                <a:gd name="T35" fmla="*/ 2147483647 h 324"/>
                <a:gd name="T36" fmla="*/ 2147483647 w 360"/>
                <a:gd name="T37" fmla="*/ 0 h 324"/>
                <a:gd name="T38" fmla="*/ 2147483647 w 360"/>
                <a:gd name="T39" fmla="*/ 2147483647 h 324"/>
                <a:gd name="T40" fmla="*/ 2147483647 w 360"/>
                <a:gd name="T41" fmla="*/ 2147483647 h 324"/>
                <a:gd name="T42" fmla="*/ 2147483647 w 360"/>
                <a:gd name="T43" fmla="*/ 2147483647 h 324"/>
                <a:gd name="T44" fmla="*/ 2147483647 w 360"/>
                <a:gd name="T45" fmla="*/ 2147483647 h 324"/>
                <a:gd name="T46" fmla="*/ 2147483647 w 360"/>
                <a:gd name="T47" fmla="*/ 2147483647 h 324"/>
                <a:gd name="T48" fmla="*/ 2147483647 w 360"/>
                <a:gd name="T49" fmla="*/ 2147483647 h 324"/>
                <a:gd name="T50" fmla="*/ 2147483647 w 360"/>
                <a:gd name="T51" fmla="*/ 2147483647 h 324"/>
                <a:gd name="T52" fmla="*/ 2147483647 w 360"/>
                <a:gd name="T53" fmla="*/ 2147483647 h 324"/>
                <a:gd name="T54" fmla="*/ 2147483647 w 360"/>
                <a:gd name="T55" fmla="*/ 2147483647 h 324"/>
                <a:gd name="T56" fmla="*/ 2147483647 w 360"/>
                <a:gd name="T57" fmla="*/ 2147483647 h 324"/>
                <a:gd name="T58" fmla="*/ 2147483647 w 360"/>
                <a:gd name="T59" fmla="*/ 2147483647 h 324"/>
                <a:gd name="T60" fmla="*/ 2147483647 w 360"/>
                <a:gd name="T61" fmla="*/ 2147483647 h 324"/>
                <a:gd name="T62" fmla="*/ 2147483647 w 360"/>
                <a:gd name="T63" fmla="*/ 2147483647 h 324"/>
                <a:gd name="T64" fmla="*/ 2147483647 w 360"/>
                <a:gd name="T65" fmla="*/ 2147483647 h 324"/>
                <a:gd name="T66" fmla="*/ 2147483647 w 360"/>
                <a:gd name="T67" fmla="*/ 2147483647 h 324"/>
                <a:gd name="T68" fmla="*/ 2147483647 w 360"/>
                <a:gd name="T69" fmla="*/ 2147483647 h 324"/>
                <a:gd name="T70" fmla="*/ 2147483647 w 360"/>
                <a:gd name="T71" fmla="*/ 2147483647 h 324"/>
                <a:gd name="T72" fmla="*/ 2147483647 w 360"/>
                <a:gd name="T73" fmla="*/ 2147483647 h 324"/>
                <a:gd name="T74" fmla="*/ 2147483647 w 360"/>
                <a:gd name="T75" fmla="*/ 2147483647 h 324"/>
                <a:gd name="T76" fmla="*/ 2147483647 w 360"/>
                <a:gd name="T77" fmla="*/ 2147483647 h 324"/>
                <a:gd name="T78" fmla="*/ 2147483647 w 360"/>
                <a:gd name="T79" fmla="*/ 2147483647 h 324"/>
                <a:gd name="T80" fmla="*/ 2147483647 w 360"/>
                <a:gd name="T81" fmla="*/ 2147483647 h 324"/>
                <a:gd name="T82" fmla="*/ 2147483647 w 360"/>
                <a:gd name="T83" fmla="*/ 2147483647 h 324"/>
                <a:gd name="T84" fmla="*/ 2147483647 w 360"/>
                <a:gd name="T85" fmla="*/ 2147483647 h 324"/>
                <a:gd name="T86" fmla="*/ 2147483647 w 360"/>
                <a:gd name="T87" fmla="*/ 2147483647 h 324"/>
                <a:gd name="T88" fmla="*/ 2147483647 w 360"/>
                <a:gd name="T89" fmla="*/ 2147483647 h 324"/>
                <a:gd name="T90" fmla="*/ 2147483647 w 360"/>
                <a:gd name="T91" fmla="*/ 2147483647 h 324"/>
                <a:gd name="T92" fmla="*/ 2147483647 w 360"/>
                <a:gd name="T93" fmla="*/ 2147483647 h 324"/>
                <a:gd name="T94" fmla="*/ 2147483647 w 360"/>
                <a:gd name="T95" fmla="*/ 2147483647 h 324"/>
                <a:gd name="T96" fmla="*/ 2147483647 w 360"/>
                <a:gd name="T97" fmla="*/ 2147483647 h 3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0"/>
                <a:gd name="T148" fmla="*/ 0 h 324"/>
                <a:gd name="T149" fmla="*/ 360 w 360"/>
                <a:gd name="T150" fmla="*/ 324 h 3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0" h="324">
                  <a:moveTo>
                    <a:pt x="12" y="248"/>
                  </a:moveTo>
                  <a:lnTo>
                    <a:pt x="63" y="287"/>
                  </a:lnTo>
                  <a:lnTo>
                    <a:pt x="32" y="263"/>
                  </a:lnTo>
                  <a:lnTo>
                    <a:pt x="12" y="242"/>
                  </a:lnTo>
                  <a:lnTo>
                    <a:pt x="6" y="212"/>
                  </a:lnTo>
                  <a:lnTo>
                    <a:pt x="0" y="188"/>
                  </a:lnTo>
                  <a:lnTo>
                    <a:pt x="27" y="182"/>
                  </a:lnTo>
                  <a:lnTo>
                    <a:pt x="60" y="182"/>
                  </a:lnTo>
                  <a:lnTo>
                    <a:pt x="66" y="173"/>
                  </a:lnTo>
                  <a:lnTo>
                    <a:pt x="90" y="170"/>
                  </a:lnTo>
                  <a:lnTo>
                    <a:pt x="117" y="140"/>
                  </a:lnTo>
                  <a:lnTo>
                    <a:pt x="129" y="131"/>
                  </a:lnTo>
                  <a:lnTo>
                    <a:pt x="153" y="125"/>
                  </a:lnTo>
                  <a:lnTo>
                    <a:pt x="171" y="104"/>
                  </a:lnTo>
                  <a:lnTo>
                    <a:pt x="201" y="98"/>
                  </a:lnTo>
                  <a:lnTo>
                    <a:pt x="201" y="71"/>
                  </a:lnTo>
                  <a:lnTo>
                    <a:pt x="216" y="41"/>
                  </a:lnTo>
                  <a:lnTo>
                    <a:pt x="222" y="17"/>
                  </a:lnTo>
                  <a:lnTo>
                    <a:pt x="226" y="0"/>
                  </a:lnTo>
                  <a:lnTo>
                    <a:pt x="279" y="19"/>
                  </a:lnTo>
                  <a:lnTo>
                    <a:pt x="290" y="34"/>
                  </a:lnTo>
                  <a:lnTo>
                    <a:pt x="319" y="27"/>
                  </a:lnTo>
                  <a:lnTo>
                    <a:pt x="335" y="31"/>
                  </a:lnTo>
                  <a:lnTo>
                    <a:pt x="355" y="50"/>
                  </a:lnTo>
                  <a:lnTo>
                    <a:pt x="360" y="91"/>
                  </a:lnTo>
                  <a:lnTo>
                    <a:pt x="355" y="107"/>
                  </a:lnTo>
                  <a:lnTo>
                    <a:pt x="343" y="103"/>
                  </a:lnTo>
                  <a:lnTo>
                    <a:pt x="310" y="129"/>
                  </a:lnTo>
                  <a:lnTo>
                    <a:pt x="254" y="138"/>
                  </a:lnTo>
                  <a:lnTo>
                    <a:pt x="239" y="153"/>
                  </a:lnTo>
                  <a:lnTo>
                    <a:pt x="249" y="167"/>
                  </a:lnTo>
                  <a:lnTo>
                    <a:pt x="254" y="198"/>
                  </a:lnTo>
                  <a:lnTo>
                    <a:pt x="267" y="203"/>
                  </a:lnTo>
                  <a:lnTo>
                    <a:pt x="307" y="248"/>
                  </a:lnTo>
                  <a:lnTo>
                    <a:pt x="310" y="309"/>
                  </a:lnTo>
                  <a:lnTo>
                    <a:pt x="282" y="324"/>
                  </a:lnTo>
                  <a:lnTo>
                    <a:pt x="263" y="305"/>
                  </a:lnTo>
                  <a:lnTo>
                    <a:pt x="239" y="274"/>
                  </a:lnTo>
                  <a:lnTo>
                    <a:pt x="239" y="259"/>
                  </a:lnTo>
                  <a:lnTo>
                    <a:pt x="222" y="255"/>
                  </a:lnTo>
                  <a:lnTo>
                    <a:pt x="206" y="263"/>
                  </a:lnTo>
                  <a:lnTo>
                    <a:pt x="174" y="248"/>
                  </a:lnTo>
                  <a:lnTo>
                    <a:pt x="162" y="279"/>
                  </a:lnTo>
                  <a:lnTo>
                    <a:pt x="139" y="282"/>
                  </a:lnTo>
                  <a:lnTo>
                    <a:pt x="118" y="309"/>
                  </a:lnTo>
                  <a:lnTo>
                    <a:pt x="109" y="301"/>
                  </a:lnTo>
                  <a:lnTo>
                    <a:pt x="89" y="309"/>
                  </a:lnTo>
                  <a:lnTo>
                    <a:pt x="66" y="293"/>
                  </a:lnTo>
                  <a:lnTo>
                    <a:pt x="12" y="248"/>
                  </a:lnTo>
                  <a:close/>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sp>
          <p:nvSpPr>
            <p:cNvPr id="204" name="Freeform 50">
              <a:extLst>
                <a:ext uri="{FF2B5EF4-FFF2-40B4-BE49-F238E27FC236}">
                  <a16:creationId xmlns:a16="http://schemas.microsoft.com/office/drawing/2014/main" id="{B3C1EB4D-8782-468E-90AF-F18AB3BF6D21}"/>
                </a:ext>
              </a:extLst>
            </p:cNvPr>
            <p:cNvSpPr>
              <a:spLocks/>
            </p:cNvSpPr>
            <p:nvPr/>
          </p:nvSpPr>
          <p:spPr bwMode="auto">
            <a:xfrm>
              <a:off x="4484297" y="1837892"/>
              <a:ext cx="179244" cy="202948"/>
            </a:xfrm>
            <a:custGeom>
              <a:avLst/>
              <a:gdLst>
                <a:gd name="T0" fmla="*/ 2147483647 w 113"/>
                <a:gd name="T1" fmla="*/ 2147483647 h 128"/>
                <a:gd name="T2" fmla="*/ 2147483647 w 113"/>
                <a:gd name="T3" fmla="*/ 2147483647 h 128"/>
                <a:gd name="T4" fmla="*/ 2147483647 w 113"/>
                <a:gd name="T5" fmla="*/ 2147483647 h 128"/>
                <a:gd name="T6" fmla="*/ 2147483647 w 113"/>
                <a:gd name="T7" fmla="*/ 2147483647 h 128"/>
                <a:gd name="T8" fmla="*/ 2147483647 w 113"/>
                <a:gd name="T9" fmla="*/ 2147483647 h 128"/>
                <a:gd name="T10" fmla="*/ 2147483647 w 113"/>
                <a:gd name="T11" fmla="*/ 2147483647 h 128"/>
                <a:gd name="T12" fmla="*/ 0 w 113"/>
                <a:gd name="T13" fmla="*/ 2147483647 h 128"/>
                <a:gd name="T14" fmla="*/ 2147483647 w 113"/>
                <a:gd name="T15" fmla="*/ 0 h 128"/>
                <a:gd name="T16" fmla="*/ 2147483647 w 113"/>
                <a:gd name="T17" fmla="*/ 2147483647 h 128"/>
                <a:gd name="T18" fmla="*/ 2147483647 w 113"/>
                <a:gd name="T19" fmla="*/ 2147483647 h 128"/>
                <a:gd name="T20" fmla="*/ 2147483647 w 113"/>
                <a:gd name="T21" fmla="*/ 2147483647 h 128"/>
                <a:gd name="T22" fmla="*/ 2147483647 w 113"/>
                <a:gd name="T23" fmla="*/ 2147483647 h 128"/>
                <a:gd name="T24" fmla="*/ 2147483647 w 113"/>
                <a:gd name="T25" fmla="*/ 2147483647 h 128"/>
                <a:gd name="T26" fmla="*/ 2147483647 w 113"/>
                <a:gd name="T27" fmla="*/ 2147483647 h 128"/>
                <a:gd name="T28" fmla="*/ 2147483647 w 113"/>
                <a:gd name="T29" fmla="*/ 2147483647 h 1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8"/>
                <a:gd name="T47" fmla="*/ 113 w 113"/>
                <a:gd name="T48" fmla="*/ 128 h 1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8">
                  <a:moveTo>
                    <a:pt x="88" y="100"/>
                  </a:moveTo>
                  <a:lnTo>
                    <a:pt x="77" y="116"/>
                  </a:lnTo>
                  <a:lnTo>
                    <a:pt x="56" y="128"/>
                  </a:lnTo>
                  <a:lnTo>
                    <a:pt x="16" y="116"/>
                  </a:lnTo>
                  <a:lnTo>
                    <a:pt x="16" y="109"/>
                  </a:lnTo>
                  <a:lnTo>
                    <a:pt x="16" y="48"/>
                  </a:lnTo>
                  <a:lnTo>
                    <a:pt x="0" y="14"/>
                  </a:lnTo>
                  <a:lnTo>
                    <a:pt x="38" y="0"/>
                  </a:lnTo>
                  <a:lnTo>
                    <a:pt x="56" y="2"/>
                  </a:lnTo>
                  <a:lnTo>
                    <a:pt x="65" y="21"/>
                  </a:lnTo>
                  <a:lnTo>
                    <a:pt x="60" y="32"/>
                  </a:lnTo>
                  <a:lnTo>
                    <a:pt x="89" y="52"/>
                  </a:lnTo>
                  <a:lnTo>
                    <a:pt x="94" y="66"/>
                  </a:lnTo>
                  <a:lnTo>
                    <a:pt x="113" y="74"/>
                  </a:lnTo>
                  <a:lnTo>
                    <a:pt x="88" y="100"/>
                  </a:lnTo>
                </a:path>
              </a:pathLst>
            </a:custGeom>
            <a:grpFill/>
            <a:ln w="12700" cap="rnd" cmpd="sng">
              <a:solidFill>
                <a:sysClr val="window" lastClr="FFFFFF">
                  <a:lumMod val="95000"/>
                </a:sysClr>
              </a:solidFill>
              <a:round/>
              <a:headEnd/>
              <a:tailEnd/>
            </a:ln>
            <a:effectLst/>
          </p:spPr>
          <p:txBody>
            <a:bodyPr/>
            <a:lstStyle/>
            <a:p>
              <a:pPr fontAlgn="auto">
                <a:spcBef>
                  <a:spcPts val="0"/>
                </a:spcBef>
                <a:spcAft>
                  <a:spcPts val="0"/>
                </a:spcAft>
                <a:defRPr/>
              </a:pPr>
              <a:endParaRPr lang="zh-CN" altLang="en-US" kern="0">
                <a:solidFill>
                  <a:srgbClr val="2A1915"/>
                </a:solidFill>
                <a:latin typeface="微软雅黑"/>
                <a:ea typeface="微软雅黑"/>
              </a:endParaRPr>
            </a:p>
          </p:txBody>
        </p:sp>
      </p:grpSp>
      <p:grpSp>
        <p:nvGrpSpPr>
          <p:cNvPr id="205" name="组合 38941">
            <a:extLst>
              <a:ext uri="{FF2B5EF4-FFF2-40B4-BE49-F238E27FC236}">
                <a16:creationId xmlns:a16="http://schemas.microsoft.com/office/drawing/2014/main" id="{4E813BC1-810C-484A-B520-952157EE8264}"/>
              </a:ext>
            </a:extLst>
          </p:cNvPr>
          <p:cNvGrpSpPr>
            <a:grpSpLocks/>
          </p:cNvGrpSpPr>
          <p:nvPr/>
        </p:nvGrpSpPr>
        <p:grpSpPr bwMode="auto">
          <a:xfrm>
            <a:off x="10678313" y="4466362"/>
            <a:ext cx="209550" cy="347662"/>
            <a:chOff x="7523078" y="3753714"/>
            <a:chExt cx="209852" cy="348030"/>
          </a:xfrm>
        </p:grpSpPr>
        <p:grpSp>
          <p:nvGrpSpPr>
            <p:cNvPr id="206" name="组合 204">
              <a:extLst>
                <a:ext uri="{FF2B5EF4-FFF2-40B4-BE49-F238E27FC236}">
                  <a16:creationId xmlns:a16="http://schemas.microsoft.com/office/drawing/2014/main" id="{91948A37-B63E-4C65-A79F-EF6AE758176B}"/>
                </a:ext>
              </a:extLst>
            </p:cNvPr>
            <p:cNvGrpSpPr>
              <a:grpSpLocks/>
            </p:cNvGrpSpPr>
            <p:nvPr/>
          </p:nvGrpSpPr>
          <p:grpSpPr bwMode="auto">
            <a:xfrm>
              <a:off x="7570387" y="3753714"/>
              <a:ext cx="103091" cy="103091"/>
              <a:chOff x="7026354" y="4822469"/>
              <a:chExt cx="319988" cy="319988"/>
            </a:xfrm>
          </p:grpSpPr>
          <p:sp>
            <p:nvSpPr>
              <p:cNvPr id="210" name="泪滴形 209">
                <a:extLst>
                  <a:ext uri="{FF2B5EF4-FFF2-40B4-BE49-F238E27FC236}">
                    <a16:creationId xmlns:a16="http://schemas.microsoft.com/office/drawing/2014/main" id="{F1653B58-11E7-4DF8-B9D5-4B645D135924}"/>
                  </a:ext>
                </a:extLst>
              </p:cNvPr>
              <p:cNvSpPr/>
              <p:nvPr/>
            </p:nvSpPr>
            <p:spPr>
              <a:xfrm rot="8100000">
                <a:off x="7027548" y="4822469"/>
                <a:ext cx="320746" cy="320625"/>
              </a:xfrm>
              <a:prstGeom prst="teardrop">
                <a:avLst>
                  <a:gd name="adj" fmla="val 141507"/>
                </a:avLst>
              </a:prstGeom>
              <a:solidFill>
                <a:srgbClr val="CC33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11" name="椭圆 210">
                <a:extLst>
                  <a:ext uri="{FF2B5EF4-FFF2-40B4-BE49-F238E27FC236}">
                    <a16:creationId xmlns:a16="http://schemas.microsoft.com/office/drawing/2014/main" id="{97458C78-4903-4C17-AE8A-A683DCB4CBAA}"/>
                  </a:ext>
                </a:extLst>
              </p:cNvPr>
              <p:cNvSpPr/>
              <p:nvPr/>
            </p:nvSpPr>
            <p:spPr>
              <a:xfrm rot="5400000">
                <a:off x="7101598" y="4896425"/>
                <a:ext cx="172647" cy="172712"/>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07" name="组合 73">
              <a:extLst>
                <a:ext uri="{FF2B5EF4-FFF2-40B4-BE49-F238E27FC236}">
                  <a16:creationId xmlns:a16="http://schemas.microsoft.com/office/drawing/2014/main" id="{4C0FF8C3-66AC-4F91-AEA4-D1176A722882}"/>
                </a:ext>
              </a:extLst>
            </p:cNvPr>
            <p:cNvGrpSpPr>
              <a:grpSpLocks/>
            </p:cNvGrpSpPr>
            <p:nvPr/>
          </p:nvGrpSpPr>
          <p:grpSpPr bwMode="auto">
            <a:xfrm>
              <a:off x="7523078" y="3891892"/>
              <a:ext cx="209852" cy="209852"/>
              <a:chOff x="6633679" y="2427734"/>
              <a:chExt cx="246861" cy="246861"/>
            </a:xfrm>
          </p:grpSpPr>
          <p:sp>
            <p:nvSpPr>
              <p:cNvPr id="208" name="椭圆 207">
                <a:extLst>
                  <a:ext uri="{FF2B5EF4-FFF2-40B4-BE49-F238E27FC236}">
                    <a16:creationId xmlns:a16="http://schemas.microsoft.com/office/drawing/2014/main" id="{496B4BEB-DB73-4AE6-AC08-C9F8CB22170C}"/>
                  </a:ext>
                </a:extLst>
              </p:cNvPr>
              <p:cNvSpPr/>
              <p:nvPr/>
            </p:nvSpPr>
            <p:spPr>
              <a:xfrm>
                <a:off x="6633679" y="2427828"/>
                <a:ext cx="246861" cy="2467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09" name="Freeform 174">
                <a:extLst>
                  <a:ext uri="{FF2B5EF4-FFF2-40B4-BE49-F238E27FC236}">
                    <a16:creationId xmlns:a16="http://schemas.microsoft.com/office/drawing/2014/main" id="{06A3E0EA-3481-47E2-AE42-BEFB8ED3BC95}"/>
                  </a:ext>
                </a:extLst>
              </p:cNvPr>
              <p:cNvSpPr>
                <a:spLocks noEditPoints="1"/>
              </p:cNvSpPr>
              <p:nvPr/>
            </p:nvSpPr>
            <p:spPr bwMode="auto">
              <a:xfrm flipH="1">
                <a:off x="6645757" y="2504184"/>
                <a:ext cx="184604" cy="93960"/>
              </a:xfrm>
              <a:custGeom>
                <a:avLst/>
                <a:gdLst>
                  <a:gd name="T0" fmla="*/ 2147483647 w 167"/>
                  <a:gd name="T1" fmla="*/ 2147483647 h 85"/>
                  <a:gd name="T2" fmla="*/ 2147483647 w 167"/>
                  <a:gd name="T3" fmla="*/ 2147483647 h 85"/>
                  <a:gd name="T4" fmla="*/ 2147483647 w 167"/>
                  <a:gd name="T5" fmla="*/ 2147483647 h 85"/>
                  <a:gd name="T6" fmla="*/ 2147483647 w 167"/>
                  <a:gd name="T7" fmla="*/ 2147483647 h 85"/>
                  <a:gd name="T8" fmla="*/ 2147483647 w 167"/>
                  <a:gd name="T9" fmla="*/ 2147483647 h 85"/>
                  <a:gd name="T10" fmla="*/ 2147483647 w 167"/>
                  <a:gd name="T11" fmla="*/ 2147483647 h 85"/>
                  <a:gd name="T12" fmla="*/ 2147483647 w 167"/>
                  <a:gd name="T13" fmla="*/ 2147483647 h 85"/>
                  <a:gd name="T14" fmla="*/ 2147483647 w 167"/>
                  <a:gd name="T15" fmla="*/ 2147483647 h 85"/>
                  <a:gd name="T16" fmla="*/ 2147483647 w 167"/>
                  <a:gd name="T17" fmla="*/ 2147483647 h 85"/>
                  <a:gd name="T18" fmla="*/ 2147483647 w 167"/>
                  <a:gd name="T19" fmla="*/ 2147483647 h 85"/>
                  <a:gd name="T20" fmla="*/ 2147483647 w 167"/>
                  <a:gd name="T21" fmla="*/ 2147483647 h 85"/>
                  <a:gd name="T22" fmla="*/ 2147483647 w 167"/>
                  <a:gd name="T23" fmla="*/ 2147483647 h 85"/>
                  <a:gd name="T24" fmla="*/ 2147483647 w 167"/>
                  <a:gd name="T25" fmla="*/ 2147483647 h 85"/>
                  <a:gd name="T26" fmla="*/ 2147483647 w 167"/>
                  <a:gd name="T27" fmla="*/ 2147483647 h 85"/>
                  <a:gd name="T28" fmla="*/ 2147483647 w 167"/>
                  <a:gd name="T29" fmla="*/ 2147483647 h 85"/>
                  <a:gd name="T30" fmla="*/ 2147483647 w 167"/>
                  <a:gd name="T31" fmla="*/ 2147483647 h 85"/>
                  <a:gd name="T32" fmla="*/ 2147483647 w 167"/>
                  <a:gd name="T33" fmla="*/ 2147483647 h 85"/>
                  <a:gd name="T34" fmla="*/ 2147483647 w 167"/>
                  <a:gd name="T35" fmla="*/ 2147483647 h 85"/>
                  <a:gd name="T36" fmla="*/ 2147483647 w 167"/>
                  <a:gd name="T37" fmla="*/ 2147483647 h 85"/>
                  <a:gd name="T38" fmla="*/ 2147483647 w 167"/>
                  <a:gd name="T39" fmla="*/ 2147483647 h 85"/>
                  <a:gd name="T40" fmla="*/ 2147483647 w 167"/>
                  <a:gd name="T41" fmla="*/ 2147483647 h 85"/>
                  <a:gd name="T42" fmla="*/ 2147483647 w 167"/>
                  <a:gd name="T43" fmla="*/ 0 h 85"/>
                  <a:gd name="T44" fmla="*/ 2147483647 w 167"/>
                  <a:gd name="T45" fmla="*/ 2147483647 h 85"/>
                  <a:gd name="T46" fmla="*/ 2147483647 w 167"/>
                  <a:gd name="T47" fmla="*/ 2147483647 h 85"/>
                  <a:gd name="T48" fmla="*/ 2147483647 w 167"/>
                  <a:gd name="T49" fmla="*/ 2147483647 h 85"/>
                  <a:gd name="T50" fmla="*/ 2147483647 w 167"/>
                  <a:gd name="T51" fmla="*/ 2147483647 h 85"/>
                  <a:gd name="T52" fmla="*/ 2147483647 w 167"/>
                  <a:gd name="T53" fmla="*/ 2147483647 h 85"/>
                  <a:gd name="T54" fmla="*/ 2147483647 w 167"/>
                  <a:gd name="T55" fmla="*/ 2147483647 h 85"/>
                  <a:gd name="T56" fmla="*/ 2147483647 w 167"/>
                  <a:gd name="T57" fmla="*/ 2147483647 h 85"/>
                  <a:gd name="T58" fmla="*/ 2147483647 w 167"/>
                  <a:gd name="T59" fmla="*/ 2147483647 h 85"/>
                  <a:gd name="T60" fmla="*/ 2147483647 w 167"/>
                  <a:gd name="T61" fmla="*/ 2147483647 h 85"/>
                  <a:gd name="T62" fmla="*/ 0 w 167"/>
                  <a:gd name="T63" fmla="*/ 2147483647 h 85"/>
                  <a:gd name="T64" fmla="*/ 2147483647 w 167"/>
                  <a:gd name="T65" fmla="*/ 2147483647 h 85"/>
                  <a:gd name="T66" fmla="*/ 2147483647 w 167"/>
                  <a:gd name="T67" fmla="*/ 2147483647 h 85"/>
                  <a:gd name="T68" fmla="*/ 2147483647 w 167"/>
                  <a:gd name="T69" fmla="*/ 2147483647 h 85"/>
                  <a:gd name="T70" fmla="*/ 2147483647 w 167"/>
                  <a:gd name="T71" fmla="*/ 2147483647 h 85"/>
                  <a:gd name="T72" fmla="*/ 2147483647 w 167"/>
                  <a:gd name="T73" fmla="*/ 2147483647 h 85"/>
                  <a:gd name="T74" fmla="*/ 2147483647 w 167"/>
                  <a:gd name="T75" fmla="*/ 2147483647 h 85"/>
                  <a:gd name="T76" fmla="*/ 2147483647 w 167"/>
                  <a:gd name="T77" fmla="*/ 2147483647 h 85"/>
                  <a:gd name="T78" fmla="*/ 2147483647 w 167"/>
                  <a:gd name="T79" fmla="*/ 2147483647 h 85"/>
                  <a:gd name="T80" fmla="*/ 2147483647 w 167"/>
                  <a:gd name="T81" fmla="*/ 2147483647 h 85"/>
                  <a:gd name="T82" fmla="*/ 2147483647 w 167"/>
                  <a:gd name="T83" fmla="*/ 2147483647 h 85"/>
                  <a:gd name="T84" fmla="*/ 2147483647 w 167"/>
                  <a:gd name="T85" fmla="*/ 2147483647 h 85"/>
                  <a:gd name="T86" fmla="*/ 2147483647 w 167"/>
                  <a:gd name="T87" fmla="*/ 2147483647 h 85"/>
                  <a:gd name="T88" fmla="*/ 2147483647 w 167"/>
                  <a:gd name="T89" fmla="*/ 2147483647 h 85"/>
                  <a:gd name="T90" fmla="*/ 2147483647 w 167"/>
                  <a:gd name="T91" fmla="*/ 2147483647 h 85"/>
                  <a:gd name="T92" fmla="*/ 2147483647 w 167"/>
                  <a:gd name="T93" fmla="*/ 2147483647 h 85"/>
                  <a:gd name="T94" fmla="*/ 2147483647 w 167"/>
                  <a:gd name="T95" fmla="*/ 2147483647 h 85"/>
                  <a:gd name="T96" fmla="*/ 2147483647 w 167"/>
                  <a:gd name="T97" fmla="*/ 2147483647 h 85"/>
                  <a:gd name="T98" fmla="*/ 2147483647 w 167"/>
                  <a:gd name="T99" fmla="*/ 2147483647 h 8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7"/>
                  <a:gd name="T151" fmla="*/ 0 h 85"/>
                  <a:gd name="T152" fmla="*/ 167 w 167"/>
                  <a:gd name="T153" fmla="*/ 85 h 8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7" h="85">
                    <a:moveTo>
                      <a:pt x="156" y="38"/>
                    </a:moveTo>
                    <a:lnTo>
                      <a:pt x="156" y="38"/>
                    </a:lnTo>
                    <a:lnTo>
                      <a:pt x="158" y="41"/>
                    </a:lnTo>
                    <a:lnTo>
                      <a:pt x="154" y="41"/>
                    </a:lnTo>
                    <a:lnTo>
                      <a:pt x="154" y="49"/>
                    </a:lnTo>
                    <a:lnTo>
                      <a:pt x="162" y="49"/>
                    </a:lnTo>
                    <a:lnTo>
                      <a:pt x="162" y="54"/>
                    </a:lnTo>
                    <a:lnTo>
                      <a:pt x="167" y="56"/>
                    </a:lnTo>
                    <a:lnTo>
                      <a:pt x="165" y="68"/>
                    </a:lnTo>
                    <a:lnTo>
                      <a:pt x="160" y="70"/>
                    </a:lnTo>
                    <a:lnTo>
                      <a:pt x="160" y="63"/>
                    </a:lnTo>
                    <a:lnTo>
                      <a:pt x="154" y="58"/>
                    </a:lnTo>
                    <a:lnTo>
                      <a:pt x="149" y="52"/>
                    </a:lnTo>
                    <a:lnTo>
                      <a:pt x="142" y="52"/>
                    </a:lnTo>
                    <a:lnTo>
                      <a:pt x="135" y="52"/>
                    </a:lnTo>
                    <a:lnTo>
                      <a:pt x="129" y="58"/>
                    </a:lnTo>
                    <a:lnTo>
                      <a:pt x="126" y="63"/>
                    </a:lnTo>
                    <a:lnTo>
                      <a:pt x="124" y="70"/>
                    </a:lnTo>
                    <a:lnTo>
                      <a:pt x="124" y="72"/>
                    </a:lnTo>
                    <a:lnTo>
                      <a:pt x="97" y="72"/>
                    </a:lnTo>
                    <a:lnTo>
                      <a:pt x="95" y="77"/>
                    </a:lnTo>
                    <a:lnTo>
                      <a:pt x="55" y="77"/>
                    </a:lnTo>
                    <a:lnTo>
                      <a:pt x="45" y="77"/>
                    </a:lnTo>
                    <a:lnTo>
                      <a:pt x="46" y="74"/>
                    </a:lnTo>
                    <a:lnTo>
                      <a:pt x="46" y="68"/>
                    </a:lnTo>
                    <a:lnTo>
                      <a:pt x="45" y="61"/>
                    </a:lnTo>
                    <a:lnTo>
                      <a:pt x="97" y="61"/>
                    </a:lnTo>
                    <a:lnTo>
                      <a:pt x="100" y="11"/>
                    </a:lnTo>
                    <a:lnTo>
                      <a:pt x="133" y="13"/>
                    </a:lnTo>
                    <a:lnTo>
                      <a:pt x="147" y="34"/>
                    </a:lnTo>
                    <a:lnTo>
                      <a:pt x="156" y="38"/>
                    </a:lnTo>
                    <a:close/>
                    <a:moveTo>
                      <a:pt x="28" y="56"/>
                    </a:moveTo>
                    <a:lnTo>
                      <a:pt x="28" y="56"/>
                    </a:lnTo>
                    <a:lnTo>
                      <a:pt x="23" y="56"/>
                    </a:lnTo>
                    <a:lnTo>
                      <a:pt x="18" y="59"/>
                    </a:lnTo>
                    <a:lnTo>
                      <a:pt x="14" y="65"/>
                    </a:lnTo>
                    <a:lnTo>
                      <a:pt x="14" y="70"/>
                    </a:lnTo>
                    <a:lnTo>
                      <a:pt x="14" y="76"/>
                    </a:lnTo>
                    <a:lnTo>
                      <a:pt x="18" y="81"/>
                    </a:lnTo>
                    <a:lnTo>
                      <a:pt x="23" y="83"/>
                    </a:lnTo>
                    <a:lnTo>
                      <a:pt x="28" y="85"/>
                    </a:lnTo>
                    <a:lnTo>
                      <a:pt x="34" y="83"/>
                    </a:lnTo>
                    <a:lnTo>
                      <a:pt x="37" y="81"/>
                    </a:lnTo>
                    <a:lnTo>
                      <a:pt x="41" y="76"/>
                    </a:lnTo>
                    <a:lnTo>
                      <a:pt x="43" y="70"/>
                    </a:lnTo>
                    <a:lnTo>
                      <a:pt x="41" y="65"/>
                    </a:lnTo>
                    <a:lnTo>
                      <a:pt x="37" y="59"/>
                    </a:lnTo>
                    <a:lnTo>
                      <a:pt x="34" y="56"/>
                    </a:lnTo>
                    <a:lnTo>
                      <a:pt x="28" y="56"/>
                    </a:lnTo>
                    <a:close/>
                    <a:moveTo>
                      <a:pt x="28" y="61"/>
                    </a:moveTo>
                    <a:lnTo>
                      <a:pt x="28" y="61"/>
                    </a:lnTo>
                    <a:lnTo>
                      <a:pt x="30" y="63"/>
                    </a:lnTo>
                    <a:lnTo>
                      <a:pt x="34" y="65"/>
                    </a:lnTo>
                    <a:lnTo>
                      <a:pt x="36" y="67"/>
                    </a:lnTo>
                    <a:lnTo>
                      <a:pt x="36" y="70"/>
                    </a:lnTo>
                    <a:lnTo>
                      <a:pt x="36" y="74"/>
                    </a:lnTo>
                    <a:lnTo>
                      <a:pt x="34" y="76"/>
                    </a:lnTo>
                    <a:lnTo>
                      <a:pt x="30" y="77"/>
                    </a:lnTo>
                    <a:lnTo>
                      <a:pt x="28" y="77"/>
                    </a:lnTo>
                    <a:lnTo>
                      <a:pt x="25" y="77"/>
                    </a:lnTo>
                    <a:lnTo>
                      <a:pt x="23" y="76"/>
                    </a:lnTo>
                    <a:lnTo>
                      <a:pt x="21" y="74"/>
                    </a:lnTo>
                    <a:lnTo>
                      <a:pt x="19" y="70"/>
                    </a:lnTo>
                    <a:lnTo>
                      <a:pt x="21" y="67"/>
                    </a:lnTo>
                    <a:lnTo>
                      <a:pt x="23" y="65"/>
                    </a:lnTo>
                    <a:lnTo>
                      <a:pt x="25" y="63"/>
                    </a:lnTo>
                    <a:lnTo>
                      <a:pt x="28" y="61"/>
                    </a:lnTo>
                    <a:close/>
                    <a:moveTo>
                      <a:pt x="91" y="0"/>
                    </a:moveTo>
                    <a:lnTo>
                      <a:pt x="7" y="0"/>
                    </a:lnTo>
                    <a:lnTo>
                      <a:pt x="5" y="2"/>
                    </a:lnTo>
                    <a:lnTo>
                      <a:pt x="3" y="5"/>
                    </a:lnTo>
                    <a:lnTo>
                      <a:pt x="3" y="20"/>
                    </a:lnTo>
                    <a:lnTo>
                      <a:pt x="57" y="20"/>
                    </a:lnTo>
                    <a:lnTo>
                      <a:pt x="57" y="11"/>
                    </a:lnTo>
                    <a:lnTo>
                      <a:pt x="86" y="29"/>
                    </a:lnTo>
                    <a:lnTo>
                      <a:pt x="57" y="47"/>
                    </a:lnTo>
                    <a:lnTo>
                      <a:pt x="57" y="38"/>
                    </a:lnTo>
                    <a:lnTo>
                      <a:pt x="3" y="38"/>
                    </a:lnTo>
                    <a:lnTo>
                      <a:pt x="3" y="54"/>
                    </a:lnTo>
                    <a:lnTo>
                      <a:pt x="5" y="56"/>
                    </a:lnTo>
                    <a:lnTo>
                      <a:pt x="7" y="58"/>
                    </a:lnTo>
                    <a:lnTo>
                      <a:pt x="14" y="58"/>
                    </a:lnTo>
                    <a:lnTo>
                      <a:pt x="21" y="54"/>
                    </a:lnTo>
                    <a:lnTo>
                      <a:pt x="28" y="52"/>
                    </a:lnTo>
                    <a:lnTo>
                      <a:pt x="36" y="54"/>
                    </a:lnTo>
                    <a:lnTo>
                      <a:pt x="41" y="58"/>
                    </a:lnTo>
                    <a:lnTo>
                      <a:pt x="90" y="58"/>
                    </a:lnTo>
                    <a:lnTo>
                      <a:pt x="91" y="56"/>
                    </a:lnTo>
                    <a:lnTo>
                      <a:pt x="93" y="54"/>
                    </a:lnTo>
                    <a:lnTo>
                      <a:pt x="95" y="5"/>
                    </a:lnTo>
                    <a:lnTo>
                      <a:pt x="93" y="2"/>
                    </a:lnTo>
                    <a:lnTo>
                      <a:pt x="91" y="0"/>
                    </a:lnTo>
                    <a:close/>
                    <a:moveTo>
                      <a:pt x="12" y="61"/>
                    </a:moveTo>
                    <a:lnTo>
                      <a:pt x="12" y="61"/>
                    </a:lnTo>
                    <a:lnTo>
                      <a:pt x="10" y="70"/>
                    </a:lnTo>
                    <a:lnTo>
                      <a:pt x="10" y="72"/>
                    </a:lnTo>
                    <a:lnTo>
                      <a:pt x="7" y="72"/>
                    </a:lnTo>
                    <a:lnTo>
                      <a:pt x="0" y="70"/>
                    </a:lnTo>
                    <a:lnTo>
                      <a:pt x="0" y="61"/>
                    </a:lnTo>
                    <a:lnTo>
                      <a:pt x="12" y="61"/>
                    </a:lnTo>
                    <a:close/>
                    <a:moveTo>
                      <a:pt x="124" y="76"/>
                    </a:moveTo>
                    <a:lnTo>
                      <a:pt x="100" y="76"/>
                    </a:lnTo>
                    <a:lnTo>
                      <a:pt x="99" y="79"/>
                    </a:lnTo>
                    <a:lnTo>
                      <a:pt x="124" y="79"/>
                    </a:lnTo>
                    <a:lnTo>
                      <a:pt x="124" y="76"/>
                    </a:lnTo>
                    <a:close/>
                    <a:moveTo>
                      <a:pt x="142" y="56"/>
                    </a:moveTo>
                    <a:lnTo>
                      <a:pt x="142" y="56"/>
                    </a:lnTo>
                    <a:lnTo>
                      <a:pt x="136" y="56"/>
                    </a:lnTo>
                    <a:lnTo>
                      <a:pt x="131" y="59"/>
                    </a:lnTo>
                    <a:lnTo>
                      <a:pt x="129" y="65"/>
                    </a:lnTo>
                    <a:lnTo>
                      <a:pt x="127" y="70"/>
                    </a:lnTo>
                    <a:lnTo>
                      <a:pt x="129" y="76"/>
                    </a:lnTo>
                    <a:lnTo>
                      <a:pt x="131" y="81"/>
                    </a:lnTo>
                    <a:lnTo>
                      <a:pt x="136" y="83"/>
                    </a:lnTo>
                    <a:lnTo>
                      <a:pt x="142" y="85"/>
                    </a:lnTo>
                    <a:lnTo>
                      <a:pt x="147" y="83"/>
                    </a:lnTo>
                    <a:lnTo>
                      <a:pt x="153" y="81"/>
                    </a:lnTo>
                    <a:lnTo>
                      <a:pt x="156" y="76"/>
                    </a:lnTo>
                    <a:lnTo>
                      <a:pt x="156" y="70"/>
                    </a:lnTo>
                    <a:lnTo>
                      <a:pt x="156" y="65"/>
                    </a:lnTo>
                    <a:lnTo>
                      <a:pt x="153" y="59"/>
                    </a:lnTo>
                    <a:lnTo>
                      <a:pt x="147" y="56"/>
                    </a:lnTo>
                    <a:lnTo>
                      <a:pt x="142" y="56"/>
                    </a:lnTo>
                    <a:close/>
                    <a:moveTo>
                      <a:pt x="142" y="61"/>
                    </a:moveTo>
                    <a:lnTo>
                      <a:pt x="142" y="61"/>
                    </a:lnTo>
                    <a:lnTo>
                      <a:pt x="138" y="63"/>
                    </a:lnTo>
                    <a:lnTo>
                      <a:pt x="136" y="65"/>
                    </a:lnTo>
                    <a:lnTo>
                      <a:pt x="135" y="67"/>
                    </a:lnTo>
                    <a:lnTo>
                      <a:pt x="135" y="70"/>
                    </a:lnTo>
                    <a:lnTo>
                      <a:pt x="135" y="72"/>
                    </a:lnTo>
                    <a:lnTo>
                      <a:pt x="136" y="76"/>
                    </a:lnTo>
                    <a:lnTo>
                      <a:pt x="138" y="77"/>
                    </a:lnTo>
                    <a:lnTo>
                      <a:pt x="142" y="77"/>
                    </a:lnTo>
                    <a:lnTo>
                      <a:pt x="145" y="77"/>
                    </a:lnTo>
                    <a:lnTo>
                      <a:pt x="147" y="76"/>
                    </a:lnTo>
                    <a:lnTo>
                      <a:pt x="149" y="72"/>
                    </a:lnTo>
                    <a:lnTo>
                      <a:pt x="151" y="70"/>
                    </a:lnTo>
                    <a:lnTo>
                      <a:pt x="149" y="67"/>
                    </a:lnTo>
                    <a:lnTo>
                      <a:pt x="147" y="65"/>
                    </a:lnTo>
                    <a:lnTo>
                      <a:pt x="145" y="63"/>
                    </a:lnTo>
                    <a:lnTo>
                      <a:pt x="142" y="61"/>
                    </a:lnTo>
                    <a:close/>
                    <a:moveTo>
                      <a:pt x="106" y="38"/>
                    </a:moveTo>
                    <a:lnTo>
                      <a:pt x="106" y="41"/>
                    </a:lnTo>
                    <a:lnTo>
                      <a:pt x="111" y="41"/>
                    </a:lnTo>
                    <a:lnTo>
                      <a:pt x="115" y="41"/>
                    </a:lnTo>
                    <a:lnTo>
                      <a:pt x="117" y="40"/>
                    </a:lnTo>
                    <a:lnTo>
                      <a:pt x="117" y="38"/>
                    </a:lnTo>
                    <a:lnTo>
                      <a:pt x="106" y="38"/>
                    </a:lnTo>
                    <a:close/>
                    <a:moveTo>
                      <a:pt x="140" y="38"/>
                    </a:moveTo>
                    <a:lnTo>
                      <a:pt x="140" y="38"/>
                    </a:lnTo>
                    <a:lnTo>
                      <a:pt x="127" y="18"/>
                    </a:lnTo>
                    <a:lnTo>
                      <a:pt x="108" y="16"/>
                    </a:lnTo>
                    <a:lnTo>
                      <a:pt x="106" y="34"/>
                    </a:lnTo>
                    <a:lnTo>
                      <a:pt x="127" y="34"/>
                    </a:lnTo>
                    <a:lnTo>
                      <a:pt x="129" y="38"/>
                    </a:lnTo>
                    <a:lnTo>
                      <a:pt x="140" y="38"/>
                    </a:lnTo>
                    <a:close/>
                  </a:path>
                </a:pathLst>
              </a:custGeom>
              <a:solidFill>
                <a:srgbClr val="CC3300"/>
              </a:solidFill>
              <a:ln w="9525">
                <a:noFill/>
                <a:round/>
                <a:headEnd/>
                <a:tailEnd/>
              </a:ln>
            </p:spPr>
            <p:txBody>
              <a:bodyPr/>
              <a:lstStyle/>
              <a:p>
                <a:endParaRPr lang="zh-CN" altLang="en-US"/>
              </a:p>
            </p:txBody>
          </p:sp>
        </p:grpSp>
      </p:grpSp>
      <p:grpSp>
        <p:nvGrpSpPr>
          <p:cNvPr id="212" name="组合 38942">
            <a:extLst>
              <a:ext uri="{FF2B5EF4-FFF2-40B4-BE49-F238E27FC236}">
                <a16:creationId xmlns:a16="http://schemas.microsoft.com/office/drawing/2014/main" id="{3F761414-2FA5-4056-814E-D1C6850A54E9}"/>
              </a:ext>
            </a:extLst>
          </p:cNvPr>
          <p:cNvGrpSpPr>
            <a:grpSpLocks/>
          </p:cNvGrpSpPr>
          <p:nvPr/>
        </p:nvGrpSpPr>
        <p:grpSpPr bwMode="auto">
          <a:xfrm>
            <a:off x="9304631" y="3982258"/>
            <a:ext cx="1466851" cy="1154113"/>
            <a:chOff x="9211801" y="4073817"/>
            <a:chExt cx="1467218" cy="1154009"/>
          </a:xfrm>
        </p:grpSpPr>
        <p:cxnSp>
          <p:nvCxnSpPr>
            <p:cNvPr id="213" name="直接连接符 212">
              <a:extLst>
                <a:ext uri="{FF2B5EF4-FFF2-40B4-BE49-F238E27FC236}">
                  <a16:creationId xmlns:a16="http://schemas.microsoft.com/office/drawing/2014/main" id="{8EABF27A-5D8B-4440-AD6A-CFC7DB95E2A9}"/>
                </a:ext>
              </a:extLst>
            </p:cNvPr>
            <p:cNvCxnSpPr>
              <a:cxnSpLocks/>
              <a:stCxn id="208" idx="2"/>
            </p:cNvCxnSpPr>
            <p:nvPr/>
          </p:nvCxnSpPr>
          <p:spPr>
            <a:xfrm flipH="1" flipV="1">
              <a:off x="10332857" y="4073817"/>
              <a:ext cx="346162" cy="634943"/>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CA8E03D4-66F1-41E4-910A-9899EDF4AF98}"/>
                </a:ext>
              </a:extLst>
            </p:cNvPr>
            <p:cNvCxnSpPr>
              <a:cxnSpLocks/>
              <a:stCxn id="208" idx="2"/>
            </p:cNvCxnSpPr>
            <p:nvPr/>
          </p:nvCxnSpPr>
          <p:spPr>
            <a:xfrm flipH="1" flipV="1">
              <a:off x="10102612" y="4219853"/>
              <a:ext cx="576407" cy="488906"/>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29240E67-6DAE-46E6-80F5-D3EFC70E6D85}"/>
                </a:ext>
              </a:extLst>
            </p:cNvPr>
            <p:cNvCxnSpPr>
              <a:cxnSpLocks/>
              <a:stCxn id="208" idx="2"/>
            </p:cNvCxnSpPr>
            <p:nvPr/>
          </p:nvCxnSpPr>
          <p:spPr>
            <a:xfrm flipH="1" flipV="1">
              <a:off x="9211801" y="4078579"/>
              <a:ext cx="1467217" cy="630180"/>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423D62D7-3CE5-44C8-A35F-83485F162F94}"/>
                </a:ext>
              </a:extLst>
            </p:cNvPr>
            <p:cNvCxnSpPr>
              <a:cxnSpLocks/>
              <a:stCxn id="208" idx="2"/>
            </p:cNvCxnSpPr>
            <p:nvPr/>
          </p:nvCxnSpPr>
          <p:spPr>
            <a:xfrm flipH="1" flipV="1">
              <a:off x="9832668" y="4616693"/>
              <a:ext cx="846350" cy="92067"/>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3698842-0ED7-446B-BA5E-57782BC56424}"/>
                </a:ext>
              </a:extLst>
            </p:cNvPr>
            <p:cNvCxnSpPr>
              <a:cxnSpLocks/>
              <a:stCxn id="208" idx="2"/>
            </p:cNvCxnSpPr>
            <p:nvPr/>
          </p:nvCxnSpPr>
          <p:spPr>
            <a:xfrm flipH="1">
              <a:off x="9626242" y="4708760"/>
              <a:ext cx="1052776" cy="433349"/>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D96D3083-87BD-4143-899E-A02F9395149B}"/>
                </a:ext>
              </a:extLst>
            </p:cNvPr>
            <p:cNvCxnSpPr>
              <a:cxnSpLocks/>
              <a:stCxn id="208" idx="2"/>
            </p:cNvCxnSpPr>
            <p:nvPr/>
          </p:nvCxnSpPr>
          <p:spPr>
            <a:xfrm flipH="1">
              <a:off x="10332856" y="4708760"/>
              <a:ext cx="346162" cy="466683"/>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4AF8C2AF-63F7-4EAB-B177-275E09C7BD29}"/>
                </a:ext>
              </a:extLst>
            </p:cNvPr>
            <p:cNvCxnSpPr>
              <a:cxnSpLocks/>
              <a:stCxn id="208" idx="2"/>
            </p:cNvCxnSpPr>
            <p:nvPr/>
          </p:nvCxnSpPr>
          <p:spPr>
            <a:xfrm flipH="1">
              <a:off x="9893008" y="4708760"/>
              <a:ext cx="786010" cy="519066"/>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02DEC406-0316-4809-9F4F-4FCC01038336}"/>
                </a:ext>
              </a:extLst>
            </p:cNvPr>
            <p:cNvCxnSpPr>
              <a:cxnSpLocks/>
              <a:stCxn id="208" idx="2"/>
            </p:cNvCxnSpPr>
            <p:nvPr/>
          </p:nvCxnSpPr>
          <p:spPr>
            <a:xfrm flipH="1" flipV="1">
              <a:off x="10504349" y="4219853"/>
              <a:ext cx="174669" cy="488906"/>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8DFB43E9-DB48-49F6-8B09-489DC96C779C}"/>
                </a:ext>
              </a:extLst>
            </p:cNvPr>
            <p:cNvCxnSpPr>
              <a:cxnSpLocks/>
              <a:stCxn id="208" idx="2"/>
            </p:cNvCxnSpPr>
            <p:nvPr/>
          </p:nvCxnSpPr>
          <p:spPr>
            <a:xfrm flipH="1" flipV="1">
              <a:off x="9710401" y="4465895"/>
              <a:ext cx="968617" cy="242865"/>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78C9B4F4-431B-4DCA-9EAE-B3FECB3281CC}"/>
                </a:ext>
              </a:extLst>
            </p:cNvPr>
            <p:cNvCxnSpPr>
              <a:cxnSpLocks/>
              <a:stCxn id="208" idx="2"/>
            </p:cNvCxnSpPr>
            <p:nvPr/>
          </p:nvCxnSpPr>
          <p:spPr>
            <a:xfrm flipH="1">
              <a:off x="9372178" y="4708760"/>
              <a:ext cx="1306840" cy="233342"/>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BD63CA5C-90CF-45E8-BC64-44A661CD06C1}"/>
                </a:ext>
              </a:extLst>
            </p:cNvPr>
            <p:cNvCxnSpPr>
              <a:cxnSpLocks/>
              <a:stCxn id="208" idx="2"/>
            </p:cNvCxnSpPr>
            <p:nvPr/>
          </p:nvCxnSpPr>
          <p:spPr>
            <a:xfrm flipH="1">
              <a:off x="9456337" y="4708760"/>
              <a:ext cx="1222681" cy="36510"/>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F21EBCAB-DEF8-4029-8BFC-5F7A0CE63D5D}"/>
                </a:ext>
              </a:extLst>
            </p:cNvPr>
            <p:cNvCxnSpPr>
              <a:cxnSpLocks/>
              <a:stCxn id="208" idx="2"/>
            </p:cNvCxnSpPr>
            <p:nvPr/>
          </p:nvCxnSpPr>
          <p:spPr>
            <a:xfrm flipH="1">
              <a:off x="10605976" y="4708760"/>
              <a:ext cx="73043" cy="193658"/>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25" name="组合 287">
            <a:extLst>
              <a:ext uri="{FF2B5EF4-FFF2-40B4-BE49-F238E27FC236}">
                <a16:creationId xmlns:a16="http://schemas.microsoft.com/office/drawing/2014/main" id="{06F66AEA-ACF5-46AD-9E79-CEB621B64500}"/>
              </a:ext>
            </a:extLst>
          </p:cNvPr>
          <p:cNvGrpSpPr>
            <a:grpSpLocks/>
          </p:cNvGrpSpPr>
          <p:nvPr/>
        </p:nvGrpSpPr>
        <p:grpSpPr bwMode="auto">
          <a:xfrm>
            <a:off x="9171775" y="3850412"/>
            <a:ext cx="1470025" cy="1344612"/>
            <a:chOff x="6015996" y="3137709"/>
            <a:chExt cx="1469865" cy="1345033"/>
          </a:xfrm>
        </p:grpSpPr>
        <p:grpSp>
          <p:nvGrpSpPr>
            <p:cNvPr id="226" name="组合 289">
              <a:extLst>
                <a:ext uri="{FF2B5EF4-FFF2-40B4-BE49-F238E27FC236}">
                  <a16:creationId xmlns:a16="http://schemas.microsoft.com/office/drawing/2014/main" id="{8E1C3ED7-7D3C-4A27-90B6-CC25E6C6A764}"/>
                </a:ext>
              </a:extLst>
            </p:cNvPr>
            <p:cNvGrpSpPr>
              <a:grpSpLocks/>
            </p:cNvGrpSpPr>
            <p:nvPr/>
          </p:nvGrpSpPr>
          <p:grpSpPr bwMode="auto">
            <a:xfrm>
              <a:off x="7143265" y="3255514"/>
              <a:ext cx="79731" cy="79731"/>
              <a:chOff x="7026354" y="4822469"/>
              <a:chExt cx="319988" cy="319988"/>
            </a:xfrm>
          </p:grpSpPr>
          <p:sp>
            <p:nvSpPr>
              <p:cNvPr id="272" name="泪滴形 271">
                <a:extLst>
                  <a:ext uri="{FF2B5EF4-FFF2-40B4-BE49-F238E27FC236}">
                    <a16:creationId xmlns:a16="http://schemas.microsoft.com/office/drawing/2014/main" id="{4E767CA0-4192-4D7B-8582-DD6228DBE7FA}"/>
                  </a:ext>
                </a:extLst>
              </p:cNvPr>
              <p:cNvSpPr/>
              <p:nvPr/>
            </p:nvSpPr>
            <p:spPr>
              <a:xfrm rot="8100000">
                <a:off x="7025283" y="4821293"/>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73" name="椭圆 272">
                <a:extLst>
                  <a:ext uri="{FF2B5EF4-FFF2-40B4-BE49-F238E27FC236}">
                    <a16:creationId xmlns:a16="http://schemas.microsoft.com/office/drawing/2014/main" id="{481D777A-9D56-4DED-BC59-7C6898EF975C}"/>
                  </a:ext>
                </a:extLst>
              </p:cNvPr>
              <p:cNvSpPr/>
              <p:nvPr/>
            </p:nvSpPr>
            <p:spPr>
              <a:xfrm rot="5400000">
                <a:off x="7095322" y="4891434"/>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27" name="组合 292">
              <a:extLst>
                <a:ext uri="{FF2B5EF4-FFF2-40B4-BE49-F238E27FC236}">
                  <a16:creationId xmlns:a16="http://schemas.microsoft.com/office/drawing/2014/main" id="{D5DBB80E-4BD0-4218-9918-DFA543DAE96C}"/>
                </a:ext>
              </a:extLst>
            </p:cNvPr>
            <p:cNvGrpSpPr>
              <a:grpSpLocks/>
            </p:cNvGrpSpPr>
            <p:nvPr/>
          </p:nvGrpSpPr>
          <p:grpSpPr bwMode="auto">
            <a:xfrm>
              <a:off x="7313482" y="3402148"/>
              <a:ext cx="79731" cy="79731"/>
              <a:chOff x="7026354" y="4822469"/>
              <a:chExt cx="319988" cy="319988"/>
            </a:xfrm>
          </p:grpSpPr>
          <p:sp>
            <p:nvSpPr>
              <p:cNvPr id="270" name="泪滴形 269">
                <a:extLst>
                  <a:ext uri="{FF2B5EF4-FFF2-40B4-BE49-F238E27FC236}">
                    <a16:creationId xmlns:a16="http://schemas.microsoft.com/office/drawing/2014/main" id="{2971F3D4-B4E1-410D-B3D5-3452BD7F759C}"/>
                  </a:ext>
                </a:extLst>
              </p:cNvPr>
              <p:cNvSpPr/>
              <p:nvPr/>
            </p:nvSpPr>
            <p:spPr>
              <a:xfrm rot="8100000">
                <a:off x="7023790" y="4825504"/>
                <a:ext cx="324892"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71" name="椭圆 270">
                <a:extLst>
                  <a:ext uri="{FF2B5EF4-FFF2-40B4-BE49-F238E27FC236}">
                    <a16:creationId xmlns:a16="http://schemas.microsoft.com/office/drawing/2014/main" id="{2BAF15E0-5CA2-4C06-BEC0-14C83B26AB60}"/>
                  </a:ext>
                </a:extLst>
              </p:cNvPr>
              <p:cNvSpPr/>
              <p:nvPr/>
            </p:nvSpPr>
            <p:spPr>
              <a:xfrm rot="5400000">
                <a:off x="7097011" y="4898835"/>
                <a:ext cx="178449" cy="172001"/>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28" name="组合 295">
              <a:extLst>
                <a:ext uri="{FF2B5EF4-FFF2-40B4-BE49-F238E27FC236}">
                  <a16:creationId xmlns:a16="http://schemas.microsoft.com/office/drawing/2014/main" id="{38751726-0E3C-49BA-93B2-92A09C57081E}"/>
                </a:ext>
              </a:extLst>
            </p:cNvPr>
            <p:cNvGrpSpPr>
              <a:grpSpLocks/>
            </p:cNvGrpSpPr>
            <p:nvPr/>
          </p:nvGrpSpPr>
          <p:grpSpPr bwMode="auto">
            <a:xfrm>
              <a:off x="6888957" y="3137709"/>
              <a:ext cx="79731" cy="79731"/>
              <a:chOff x="7026354" y="4822469"/>
              <a:chExt cx="319988" cy="319988"/>
            </a:xfrm>
          </p:grpSpPr>
          <p:sp>
            <p:nvSpPr>
              <p:cNvPr id="268" name="泪滴形 267">
                <a:extLst>
                  <a:ext uri="{FF2B5EF4-FFF2-40B4-BE49-F238E27FC236}">
                    <a16:creationId xmlns:a16="http://schemas.microsoft.com/office/drawing/2014/main" id="{2EFE80D6-406B-45EC-BB40-B00DBEFB90DC}"/>
                  </a:ext>
                </a:extLst>
              </p:cNvPr>
              <p:cNvSpPr/>
              <p:nvPr/>
            </p:nvSpPr>
            <p:spPr>
              <a:xfrm rot="8100000">
                <a:off x="7026631" y="4822469"/>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69" name="椭圆 268">
                <a:extLst>
                  <a:ext uri="{FF2B5EF4-FFF2-40B4-BE49-F238E27FC236}">
                    <a16:creationId xmlns:a16="http://schemas.microsoft.com/office/drawing/2014/main" id="{E9494ECC-2F5E-48D3-8F33-CCCF146FE44F}"/>
                  </a:ext>
                </a:extLst>
              </p:cNvPr>
              <p:cNvSpPr/>
              <p:nvPr/>
            </p:nvSpPr>
            <p:spPr>
              <a:xfrm rot="5400000">
                <a:off x="7096670" y="4892610"/>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29" name="组合 298">
              <a:extLst>
                <a:ext uri="{FF2B5EF4-FFF2-40B4-BE49-F238E27FC236}">
                  <a16:creationId xmlns:a16="http://schemas.microsoft.com/office/drawing/2014/main" id="{20D70417-5F98-4C4E-86EB-1ABE1717FFCB}"/>
                </a:ext>
              </a:extLst>
            </p:cNvPr>
            <p:cNvGrpSpPr>
              <a:grpSpLocks/>
            </p:cNvGrpSpPr>
            <p:nvPr/>
          </p:nvGrpSpPr>
          <p:grpSpPr bwMode="auto">
            <a:xfrm>
              <a:off x="6918017" y="3404118"/>
              <a:ext cx="79731" cy="79731"/>
              <a:chOff x="7026354" y="4822469"/>
              <a:chExt cx="319988" cy="319988"/>
            </a:xfrm>
          </p:grpSpPr>
          <p:sp>
            <p:nvSpPr>
              <p:cNvPr id="266" name="泪滴形 265">
                <a:extLst>
                  <a:ext uri="{FF2B5EF4-FFF2-40B4-BE49-F238E27FC236}">
                    <a16:creationId xmlns:a16="http://schemas.microsoft.com/office/drawing/2014/main" id="{12316D96-01ED-4A51-BCE3-89E8FD3A4897}"/>
                  </a:ext>
                </a:extLst>
              </p:cNvPr>
              <p:cNvSpPr/>
              <p:nvPr/>
            </p:nvSpPr>
            <p:spPr>
              <a:xfrm rot="8100000">
                <a:off x="7024673" y="4823970"/>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67" name="椭圆 266">
                <a:extLst>
                  <a:ext uri="{FF2B5EF4-FFF2-40B4-BE49-F238E27FC236}">
                    <a16:creationId xmlns:a16="http://schemas.microsoft.com/office/drawing/2014/main" id="{D78BA101-D0A1-424C-B90D-BB85C5201B37}"/>
                  </a:ext>
                </a:extLst>
              </p:cNvPr>
              <p:cNvSpPr/>
              <p:nvPr/>
            </p:nvSpPr>
            <p:spPr>
              <a:xfrm rot="5400000">
                <a:off x="7094712" y="4894112"/>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0" name="组合 301">
              <a:extLst>
                <a:ext uri="{FF2B5EF4-FFF2-40B4-BE49-F238E27FC236}">
                  <a16:creationId xmlns:a16="http://schemas.microsoft.com/office/drawing/2014/main" id="{8124373F-2CDE-4486-A731-FC9613D384FD}"/>
                </a:ext>
              </a:extLst>
            </p:cNvPr>
            <p:cNvGrpSpPr>
              <a:grpSpLocks/>
            </p:cNvGrpSpPr>
            <p:nvPr/>
          </p:nvGrpSpPr>
          <p:grpSpPr bwMode="auto">
            <a:xfrm>
              <a:off x="6606083" y="3413939"/>
              <a:ext cx="79731" cy="79731"/>
              <a:chOff x="7026354" y="4822469"/>
              <a:chExt cx="319988" cy="319988"/>
            </a:xfrm>
          </p:grpSpPr>
          <p:sp>
            <p:nvSpPr>
              <p:cNvPr id="264" name="泪滴形 263">
                <a:extLst>
                  <a:ext uri="{FF2B5EF4-FFF2-40B4-BE49-F238E27FC236}">
                    <a16:creationId xmlns:a16="http://schemas.microsoft.com/office/drawing/2014/main" id="{7BF06B35-78BA-4D04-B0B8-90B93B2E3012}"/>
                  </a:ext>
                </a:extLst>
              </p:cNvPr>
              <p:cNvSpPr/>
              <p:nvPr/>
            </p:nvSpPr>
            <p:spPr>
              <a:xfrm rot="8100000">
                <a:off x="7027955" y="4822794"/>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65" name="椭圆 264">
                <a:extLst>
                  <a:ext uri="{FF2B5EF4-FFF2-40B4-BE49-F238E27FC236}">
                    <a16:creationId xmlns:a16="http://schemas.microsoft.com/office/drawing/2014/main" id="{6983A191-BFE2-4F40-8887-FD2530E560E1}"/>
                  </a:ext>
                </a:extLst>
              </p:cNvPr>
              <p:cNvSpPr/>
              <p:nvPr/>
            </p:nvSpPr>
            <p:spPr>
              <a:xfrm rot="5400000">
                <a:off x="7097994" y="4892935"/>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1" name="组合 304">
              <a:extLst>
                <a:ext uri="{FF2B5EF4-FFF2-40B4-BE49-F238E27FC236}">
                  <a16:creationId xmlns:a16="http://schemas.microsoft.com/office/drawing/2014/main" id="{FADDC19B-17E5-4F49-9867-5EEB1FDF5E16}"/>
                </a:ext>
              </a:extLst>
            </p:cNvPr>
            <p:cNvGrpSpPr>
              <a:grpSpLocks/>
            </p:cNvGrpSpPr>
            <p:nvPr/>
          </p:nvGrpSpPr>
          <p:grpSpPr bwMode="auto">
            <a:xfrm>
              <a:off x="6015996" y="3254202"/>
              <a:ext cx="79731" cy="79731"/>
              <a:chOff x="7026354" y="4822469"/>
              <a:chExt cx="319988" cy="319988"/>
            </a:xfrm>
          </p:grpSpPr>
          <p:sp>
            <p:nvSpPr>
              <p:cNvPr id="262" name="泪滴形 261">
                <a:extLst>
                  <a:ext uri="{FF2B5EF4-FFF2-40B4-BE49-F238E27FC236}">
                    <a16:creationId xmlns:a16="http://schemas.microsoft.com/office/drawing/2014/main" id="{F970C482-24D4-4F4E-8549-317997A1DF8D}"/>
                  </a:ext>
                </a:extLst>
              </p:cNvPr>
              <p:cNvSpPr/>
              <p:nvPr/>
            </p:nvSpPr>
            <p:spPr>
              <a:xfrm rot="8100000">
                <a:off x="7026354" y="4820181"/>
                <a:ext cx="318523" cy="325034"/>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63" name="椭圆 262">
                <a:extLst>
                  <a:ext uri="{FF2B5EF4-FFF2-40B4-BE49-F238E27FC236}">
                    <a16:creationId xmlns:a16="http://schemas.microsoft.com/office/drawing/2014/main" id="{60061FC1-1A98-41DA-8796-9A1D0518BECC}"/>
                  </a:ext>
                </a:extLst>
              </p:cNvPr>
              <p:cNvSpPr/>
              <p:nvPr/>
            </p:nvSpPr>
            <p:spPr>
              <a:xfrm rot="5400000">
                <a:off x="7099577" y="4893513"/>
                <a:ext cx="172078"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2" name="组合 312">
              <a:extLst>
                <a:ext uri="{FF2B5EF4-FFF2-40B4-BE49-F238E27FC236}">
                  <a16:creationId xmlns:a16="http://schemas.microsoft.com/office/drawing/2014/main" id="{C5713F9C-3F24-4B1B-9A28-2431E01D6EDD}"/>
                </a:ext>
              </a:extLst>
            </p:cNvPr>
            <p:cNvGrpSpPr>
              <a:grpSpLocks/>
            </p:cNvGrpSpPr>
            <p:nvPr/>
          </p:nvGrpSpPr>
          <p:grpSpPr bwMode="auto">
            <a:xfrm>
              <a:off x="6515368" y="3640160"/>
              <a:ext cx="79731" cy="79731"/>
              <a:chOff x="7026354" y="4822469"/>
              <a:chExt cx="319988" cy="319988"/>
            </a:xfrm>
          </p:grpSpPr>
          <p:sp>
            <p:nvSpPr>
              <p:cNvPr id="260" name="泪滴形 259">
                <a:extLst>
                  <a:ext uri="{FF2B5EF4-FFF2-40B4-BE49-F238E27FC236}">
                    <a16:creationId xmlns:a16="http://schemas.microsoft.com/office/drawing/2014/main" id="{5CAE9D11-43D4-4E9A-B7BE-6712D6DD8DA0}"/>
                  </a:ext>
                </a:extLst>
              </p:cNvPr>
              <p:cNvSpPr/>
              <p:nvPr/>
            </p:nvSpPr>
            <p:spPr>
              <a:xfrm rot="8100000">
                <a:off x="7028910" y="4819884"/>
                <a:ext cx="318523" cy="325030"/>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61" name="椭圆 260">
                <a:extLst>
                  <a:ext uri="{FF2B5EF4-FFF2-40B4-BE49-F238E27FC236}">
                    <a16:creationId xmlns:a16="http://schemas.microsoft.com/office/drawing/2014/main" id="{A700CEE8-AB74-43C8-966D-2D80C7B4941C}"/>
                  </a:ext>
                </a:extLst>
              </p:cNvPr>
              <p:cNvSpPr/>
              <p:nvPr/>
            </p:nvSpPr>
            <p:spPr>
              <a:xfrm rot="5400000">
                <a:off x="7102133" y="4893212"/>
                <a:ext cx="172074"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3" name="组合 316">
              <a:extLst>
                <a:ext uri="{FF2B5EF4-FFF2-40B4-BE49-F238E27FC236}">
                  <a16:creationId xmlns:a16="http://schemas.microsoft.com/office/drawing/2014/main" id="{8D0240EF-7A22-469F-BF73-5C93A4D5376A}"/>
                </a:ext>
              </a:extLst>
            </p:cNvPr>
            <p:cNvGrpSpPr>
              <a:grpSpLocks/>
            </p:cNvGrpSpPr>
            <p:nvPr/>
          </p:nvGrpSpPr>
          <p:grpSpPr bwMode="auto">
            <a:xfrm>
              <a:off x="6636587" y="3790598"/>
              <a:ext cx="79731" cy="79731"/>
              <a:chOff x="7026354" y="4822469"/>
              <a:chExt cx="319988" cy="319988"/>
            </a:xfrm>
          </p:grpSpPr>
          <p:sp>
            <p:nvSpPr>
              <p:cNvPr id="258" name="泪滴形 257">
                <a:extLst>
                  <a:ext uri="{FF2B5EF4-FFF2-40B4-BE49-F238E27FC236}">
                    <a16:creationId xmlns:a16="http://schemas.microsoft.com/office/drawing/2014/main" id="{53782BC8-1595-4AEA-808D-AB9DD242EA56}"/>
                  </a:ext>
                </a:extLst>
              </p:cNvPr>
              <p:cNvSpPr/>
              <p:nvPr/>
            </p:nvSpPr>
            <p:spPr>
              <a:xfrm rot="8100000">
                <a:off x="7026571" y="4821574"/>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59" name="椭圆 258">
                <a:extLst>
                  <a:ext uri="{FF2B5EF4-FFF2-40B4-BE49-F238E27FC236}">
                    <a16:creationId xmlns:a16="http://schemas.microsoft.com/office/drawing/2014/main" id="{04AEB1A8-496F-4519-B3AF-11ACE3EDF45C}"/>
                  </a:ext>
                </a:extLst>
              </p:cNvPr>
              <p:cNvSpPr/>
              <p:nvPr/>
            </p:nvSpPr>
            <p:spPr>
              <a:xfrm rot="5400000">
                <a:off x="7096606" y="4891719"/>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4" name="组合 323">
              <a:extLst>
                <a:ext uri="{FF2B5EF4-FFF2-40B4-BE49-F238E27FC236}">
                  <a16:creationId xmlns:a16="http://schemas.microsoft.com/office/drawing/2014/main" id="{BC41703B-D6E2-49F9-99D7-C4AEDE830D79}"/>
                </a:ext>
              </a:extLst>
            </p:cNvPr>
            <p:cNvGrpSpPr>
              <a:grpSpLocks/>
            </p:cNvGrpSpPr>
            <p:nvPr/>
          </p:nvGrpSpPr>
          <p:grpSpPr bwMode="auto">
            <a:xfrm>
              <a:off x="6260326" y="3917735"/>
              <a:ext cx="79731" cy="79731"/>
              <a:chOff x="7026354" y="4822469"/>
              <a:chExt cx="319988" cy="319988"/>
            </a:xfrm>
          </p:grpSpPr>
          <p:sp>
            <p:nvSpPr>
              <p:cNvPr id="256" name="泪滴形 255">
                <a:extLst>
                  <a:ext uri="{FF2B5EF4-FFF2-40B4-BE49-F238E27FC236}">
                    <a16:creationId xmlns:a16="http://schemas.microsoft.com/office/drawing/2014/main" id="{9215CADD-C4E0-44E7-9EA8-C9CB3AE1DEC3}"/>
                  </a:ext>
                </a:extLst>
              </p:cNvPr>
              <p:cNvSpPr/>
              <p:nvPr/>
            </p:nvSpPr>
            <p:spPr>
              <a:xfrm rot="8100000">
                <a:off x="7026828" y="4821184"/>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57" name="椭圆 256">
                <a:extLst>
                  <a:ext uri="{FF2B5EF4-FFF2-40B4-BE49-F238E27FC236}">
                    <a16:creationId xmlns:a16="http://schemas.microsoft.com/office/drawing/2014/main" id="{F8E11AED-5EE8-44CE-A5DB-B4D4F20666F7}"/>
                  </a:ext>
                </a:extLst>
              </p:cNvPr>
              <p:cNvSpPr/>
              <p:nvPr/>
            </p:nvSpPr>
            <p:spPr>
              <a:xfrm rot="5400000">
                <a:off x="7096867" y="4891329"/>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5" name="组合 326">
              <a:extLst>
                <a:ext uri="{FF2B5EF4-FFF2-40B4-BE49-F238E27FC236}">
                  <a16:creationId xmlns:a16="http://schemas.microsoft.com/office/drawing/2014/main" id="{A43FCCAC-ACBE-4E4C-A6C0-AE45977E146B}"/>
                </a:ext>
              </a:extLst>
            </p:cNvPr>
            <p:cNvGrpSpPr>
              <a:grpSpLocks/>
            </p:cNvGrpSpPr>
            <p:nvPr/>
          </p:nvGrpSpPr>
          <p:grpSpPr bwMode="auto">
            <a:xfrm>
              <a:off x="6176929" y="4112739"/>
              <a:ext cx="79731" cy="79731"/>
              <a:chOff x="7026354" y="4822469"/>
              <a:chExt cx="319988" cy="319988"/>
            </a:xfrm>
          </p:grpSpPr>
          <p:sp>
            <p:nvSpPr>
              <p:cNvPr id="254" name="泪滴形 253">
                <a:extLst>
                  <a:ext uri="{FF2B5EF4-FFF2-40B4-BE49-F238E27FC236}">
                    <a16:creationId xmlns:a16="http://schemas.microsoft.com/office/drawing/2014/main" id="{84C03352-81D4-4D67-8067-4D34E80A34F5}"/>
                  </a:ext>
                </a:extLst>
              </p:cNvPr>
              <p:cNvSpPr/>
              <p:nvPr/>
            </p:nvSpPr>
            <p:spPr>
              <a:xfrm rot="8100000">
                <a:off x="7023894" y="4822469"/>
                <a:ext cx="324892"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55" name="椭圆 254">
                <a:extLst>
                  <a:ext uri="{FF2B5EF4-FFF2-40B4-BE49-F238E27FC236}">
                    <a16:creationId xmlns:a16="http://schemas.microsoft.com/office/drawing/2014/main" id="{A1A67293-4AFA-41A1-9405-4839BF0131C4}"/>
                  </a:ext>
                </a:extLst>
              </p:cNvPr>
              <p:cNvSpPr/>
              <p:nvPr/>
            </p:nvSpPr>
            <p:spPr>
              <a:xfrm rot="5400000">
                <a:off x="7097115" y="4895796"/>
                <a:ext cx="178449" cy="172001"/>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6" name="组合 330">
              <a:extLst>
                <a:ext uri="{FF2B5EF4-FFF2-40B4-BE49-F238E27FC236}">
                  <a16:creationId xmlns:a16="http://schemas.microsoft.com/office/drawing/2014/main" id="{F4E033AE-3DD2-489D-B2B8-6FFCFA019A4B}"/>
                </a:ext>
              </a:extLst>
            </p:cNvPr>
            <p:cNvGrpSpPr>
              <a:grpSpLocks/>
            </p:cNvGrpSpPr>
            <p:nvPr/>
          </p:nvGrpSpPr>
          <p:grpSpPr bwMode="auto">
            <a:xfrm>
              <a:off x="7067781" y="4020655"/>
              <a:ext cx="79731" cy="79731"/>
              <a:chOff x="7026354" y="4822469"/>
              <a:chExt cx="319988" cy="319988"/>
            </a:xfrm>
          </p:grpSpPr>
          <p:sp>
            <p:nvSpPr>
              <p:cNvPr id="252" name="泪滴形 251">
                <a:extLst>
                  <a:ext uri="{FF2B5EF4-FFF2-40B4-BE49-F238E27FC236}">
                    <a16:creationId xmlns:a16="http://schemas.microsoft.com/office/drawing/2014/main" id="{59A13FDF-350A-4810-83BA-B6D4259D7966}"/>
                  </a:ext>
                </a:extLst>
              </p:cNvPr>
              <p:cNvSpPr/>
              <p:nvPr/>
            </p:nvSpPr>
            <p:spPr>
              <a:xfrm rot="8100000">
                <a:off x="7028818" y="4822389"/>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53" name="椭圆 252">
                <a:extLst>
                  <a:ext uri="{FF2B5EF4-FFF2-40B4-BE49-F238E27FC236}">
                    <a16:creationId xmlns:a16="http://schemas.microsoft.com/office/drawing/2014/main" id="{70E9FC18-2B45-4CD6-8AE7-9DD2CC63B820}"/>
                  </a:ext>
                </a:extLst>
              </p:cNvPr>
              <p:cNvSpPr/>
              <p:nvPr/>
            </p:nvSpPr>
            <p:spPr>
              <a:xfrm rot="5400000">
                <a:off x="7098853" y="4892530"/>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7" name="组合 334">
              <a:extLst>
                <a:ext uri="{FF2B5EF4-FFF2-40B4-BE49-F238E27FC236}">
                  <a16:creationId xmlns:a16="http://schemas.microsoft.com/office/drawing/2014/main" id="{976BC2EC-6EA8-4FF8-BDD3-0EE890862276}"/>
                </a:ext>
              </a:extLst>
            </p:cNvPr>
            <p:cNvGrpSpPr>
              <a:grpSpLocks/>
            </p:cNvGrpSpPr>
            <p:nvPr/>
          </p:nvGrpSpPr>
          <p:grpSpPr bwMode="auto">
            <a:xfrm>
              <a:off x="6429886" y="4325359"/>
              <a:ext cx="79731" cy="79731"/>
              <a:chOff x="7026354" y="4822469"/>
              <a:chExt cx="319988" cy="319988"/>
            </a:xfrm>
          </p:grpSpPr>
          <p:sp>
            <p:nvSpPr>
              <p:cNvPr id="250" name="泪滴形 249">
                <a:extLst>
                  <a:ext uri="{FF2B5EF4-FFF2-40B4-BE49-F238E27FC236}">
                    <a16:creationId xmlns:a16="http://schemas.microsoft.com/office/drawing/2014/main" id="{D684F92E-E6A1-47CE-9F5E-B0C2A7E95E24}"/>
                  </a:ext>
                </a:extLst>
              </p:cNvPr>
              <p:cNvSpPr/>
              <p:nvPr/>
            </p:nvSpPr>
            <p:spPr>
              <a:xfrm rot="8100000">
                <a:off x="7027971" y="4823160"/>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51" name="椭圆 250">
                <a:extLst>
                  <a:ext uri="{FF2B5EF4-FFF2-40B4-BE49-F238E27FC236}">
                    <a16:creationId xmlns:a16="http://schemas.microsoft.com/office/drawing/2014/main" id="{13B8CF6A-503D-4F49-B1B7-8E6F2A87482F}"/>
                  </a:ext>
                </a:extLst>
              </p:cNvPr>
              <p:cNvSpPr/>
              <p:nvPr/>
            </p:nvSpPr>
            <p:spPr>
              <a:xfrm rot="5400000">
                <a:off x="7098006" y="4893301"/>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8" name="组合 337">
              <a:extLst>
                <a:ext uri="{FF2B5EF4-FFF2-40B4-BE49-F238E27FC236}">
                  <a16:creationId xmlns:a16="http://schemas.microsoft.com/office/drawing/2014/main" id="{D8D7EB81-AE19-4CE6-AC98-B063FC8DB0B0}"/>
                </a:ext>
              </a:extLst>
            </p:cNvPr>
            <p:cNvGrpSpPr>
              <a:grpSpLocks/>
            </p:cNvGrpSpPr>
            <p:nvPr/>
          </p:nvGrpSpPr>
          <p:grpSpPr bwMode="auto">
            <a:xfrm>
              <a:off x="6698252" y="4403011"/>
              <a:ext cx="79731" cy="79731"/>
              <a:chOff x="7026354" y="4822469"/>
              <a:chExt cx="319988" cy="319988"/>
            </a:xfrm>
          </p:grpSpPr>
          <p:sp>
            <p:nvSpPr>
              <p:cNvPr id="248" name="泪滴形 247">
                <a:extLst>
                  <a:ext uri="{FF2B5EF4-FFF2-40B4-BE49-F238E27FC236}">
                    <a16:creationId xmlns:a16="http://schemas.microsoft.com/office/drawing/2014/main" id="{75BC6C72-A33F-4CC9-9E6A-6EDB3CF0337D}"/>
                  </a:ext>
                </a:extLst>
              </p:cNvPr>
              <p:cNvSpPr/>
              <p:nvPr/>
            </p:nvSpPr>
            <p:spPr>
              <a:xfrm rot="8100000">
                <a:off x="7027538" y="4823798"/>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49" name="椭圆 248">
                <a:extLst>
                  <a:ext uri="{FF2B5EF4-FFF2-40B4-BE49-F238E27FC236}">
                    <a16:creationId xmlns:a16="http://schemas.microsoft.com/office/drawing/2014/main" id="{22DF34BB-0DB1-4E63-8AD1-94AC848D3F1B}"/>
                  </a:ext>
                </a:extLst>
              </p:cNvPr>
              <p:cNvSpPr/>
              <p:nvPr/>
            </p:nvSpPr>
            <p:spPr>
              <a:xfrm rot="5400000">
                <a:off x="7097577" y="4893943"/>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39" name="组合 341">
              <a:extLst>
                <a:ext uri="{FF2B5EF4-FFF2-40B4-BE49-F238E27FC236}">
                  <a16:creationId xmlns:a16="http://schemas.microsoft.com/office/drawing/2014/main" id="{5FF72F6C-B481-4DB8-A0EC-121CE32C99FC}"/>
                </a:ext>
              </a:extLst>
            </p:cNvPr>
            <p:cNvGrpSpPr>
              <a:grpSpLocks/>
            </p:cNvGrpSpPr>
            <p:nvPr/>
          </p:nvGrpSpPr>
          <p:grpSpPr bwMode="auto">
            <a:xfrm>
              <a:off x="7219034" y="4116980"/>
              <a:ext cx="79731" cy="79731"/>
              <a:chOff x="7026354" y="4822469"/>
              <a:chExt cx="319988" cy="319988"/>
            </a:xfrm>
          </p:grpSpPr>
          <p:sp>
            <p:nvSpPr>
              <p:cNvPr id="246" name="泪滴形 245">
                <a:extLst>
                  <a:ext uri="{FF2B5EF4-FFF2-40B4-BE49-F238E27FC236}">
                    <a16:creationId xmlns:a16="http://schemas.microsoft.com/office/drawing/2014/main" id="{4CC2C4C8-FF4B-43F3-8375-BCC69CDB370F}"/>
                  </a:ext>
                </a:extLst>
              </p:cNvPr>
              <p:cNvSpPr/>
              <p:nvPr/>
            </p:nvSpPr>
            <p:spPr>
              <a:xfrm rot="8100000">
                <a:off x="7026980" y="4824569"/>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47" name="椭圆 246">
                <a:extLst>
                  <a:ext uri="{FF2B5EF4-FFF2-40B4-BE49-F238E27FC236}">
                    <a16:creationId xmlns:a16="http://schemas.microsoft.com/office/drawing/2014/main" id="{F7AAB00C-A5CA-4DD4-95B5-314B9A662063}"/>
                  </a:ext>
                </a:extLst>
              </p:cNvPr>
              <p:cNvSpPr/>
              <p:nvPr/>
            </p:nvSpPr>
            <p:spPr>
              <a:xfrm rot="5400000">
                <a:off x="7097019" y="4894714"/>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40" name="组合 344">
              <a:extLst>
                <a:ext uri="{FF2B5EF4-FFF2-40B4-BE49-F238E27FC236}">
                  <a16:creationId xmlns:a16="http://schemas.microsoft.com/office/drawing/2014/main" id="{9F3B7E8D-4AC5-498C-8C5C-21006D1E9550}"/>
                </a:ext>
              </a:extLst>
            </p:cNvPr>
            <p:cNvGrpSpPr>
              <a:grpSpLocks/>
            </p:cNvGrpSpPr>
            <p:nvPr/>
          </p:nvGrpSpPr>
          <p:grpSpPr bwMode="auto">
            <a:xfrm>
              <a:off x="7143264" y="4350328"/>
              <a:ext cx="79731" cy="79731"/>
              <a:chOff x="7026354" y="4822469"/>
              <a:chExt cx="319988" cy="319988"/>
            </a:xfrm>
          </p:grpSpPr>
          <p:sp>
            <p:nvSpPr>
              <p:cNvPr id="244" name="泪滴形 243">
                <a:extLst>
                  <a:ext uri="{FF2B5EF4-FFF2-40B4-BE49-F238E27FC236}">
                    <a16:creationId xmlns:a16="http://schemas.microsoft.com/office/drawing/2014/main" id="{3F9CA066-0CD2-432C-8CAF-5ABF268EE12A}"/>
                  </a:ext>
                </a:extLst>
              </p:cNvPr>
              <p:cNvSpPr/>
              <p:nvPr/>
            </p:nvSpPr>
            <p:spPr>
              <a:xfrm rot="8100000">
                <a:off x="7025287" y="4824922"/>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45" name="椭圆 244">
                <a:extLst>
                  <a:ext uri="{FF2B5EF4-FFF2-40B4-BE49-F238E27FC236}">
                    <a16:creationId xmlns:a16="http://schemas.microsoft.com/office/drawing/2014/main" id="{FF35F882-1734-4E58-8EB5-96AC0E694FA9}"/>
                  </a:ext>
                </a:extLst>
              </p:cNvPr>
              <p:cNvSpPr/>
              <p:nvPr/>
            </p:nvSpPr>
            <p:spPr>
              <a:xfrm rot="5400000">
                <a:off x="7095326" y="4895063"/>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nvGrpSpPr>
            <p:cNvPr id="241" name="组合 348">
              <a:extLst>
                <a:ext uri="{FF2B5EF4-FFF2-40B4-BE49-F238E27FC236}">
                  <a16:creationId xmlns:a16="http://schemas.microsoft.com/office/drawing/2014/main" id="{F316323F-9013-402F-B57C-636CA47CB49E}"/>
                </a:ext>
              </a:extLst>
            </p:cNvPr>
            <p:cNvGrpSpPr>
              <a:grpSpLocks/>
            </p:cNvGrpSpPr>
            <p:nvPr/>
          </p:nvGrpSpPr>
          <p:grpSpPr bwMode="auto">
            <a:xfrm>
              <a:off x="7406130" y="4082320"/>
              <a:ext cx="79731" cy="79731"/>
              <a:chOff x="7026354" y="4822469"/>
              <a:chExt cx="319988" cy="319988"/>
            </a:xfrm>
          </p:grpSpPr>
          <p:sp>
            <p:nvSpPr>
              <p:cNvPr id="242" name="泪滴形 241">
                <a:extLst>
                  <a:ext uri="{FF2B5EF4-FFF2-40B4-BE49-F238E27FC236}">
                    <a16:creationId xmlns:a16="http://schemas.microsoft.com/office/drawing/2014/main" id="{FFA0FB63-5099-4DCA-A062-D7D52D2D1870}"/>
                  </a:ext>
                </a:extLst>
              </p:cNvPr>
              <p:cNvSpPr/>
              <p:nvPr/>
            </p:nvSpPr>
            <p:spPr>
              <a:xfrm rot="8100000">
                <a:off x="7027819" y="4823461"/>
                <a:ext cx="318523" cy="318659"/>
              </a:xfrm>
              <a:prstGeom prst="teardrop">
                <a:avLst>
                  <a:gd name="adj" fmla="val 141507"/>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sp>
            <p:nvSpPr>
              <p:cNvPr id="243" name="椭圆 242">
                <a:extLst>
                  <a:ext uri="{FF2B5EF4-FFF2-40B4-BE49-F238E27FC236}">
                    <a16:creationId xmlns:a16="http://schemas.microsoft.com/office/drawing/2014/main" id="{E11B78EE-6BC9-4527-B112-D795C4A05928}"/>
                  </a:ext>
                </a:extLst>
              </p:cNvPr>
              <p:cNvSpPr/>
              <p:nvPr/>
            </p:nvSpPr>
            <p:spPr>
              <a:xfrm rot="5400000">
                <a:off x="7097858" y="4893606"/>
                <a:ext cx="178449" cy="178373"/>
              </a:xfrm>
              <a:prstGeom prst="ellipse">
                <a:avLst/>
              </a:prstGeom>
              <a:solidFill>
                <a:schemeClr val="bg1"/>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prstClr val="white"/>
                  </a:solidFill>
                  <a:latin typeface="Arial"/>
                  <a:ea typeface="微软雅黑"/>
                </a:endParaRPr>
              </a:p>
            </p:txBody>
          </p:sp>
        </p:grpSp>
      </p:grpSp>
      <p:cxnSp>
        <p:nvCxnSpPr>
          <p:cNvPr id="275" name="直接连接符 274">
            <a:extLst>
              <a:ext uri="{FF2B5EF4-FFF2-40B4-BE49-F238E27FC236}">
                <a16:creationId xmlns:a16="http://schemas.microsoft.com/office/drawing/2014/main" id="{9D5D9F58-27BC-4674-82BE-A92ADC71DB15}"/>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animEffect transition="in" filter="fade">
                                      <p:cBhvr>
                                        <p:cTn id="11" dur="1000"/>
                                        <p:tgtEl>
                                          <p:spTgt spid="165"/>
                                        </p:tgtEl>
                                      </p:cBhvr>
                                    </p:animEffect>
                                    <p:anim calcmode="lin" valueType="num">
                                      <p:cBhvr>
                                        <p:cTn id="12" dur="1000" fill="hold"/>
                                        <p:tgtEl>
                                          <p:spTgt spid="165"/>
                                        </p:tgtEl>
                                        <p:attrNameLst>
                                          <p:attrName>ppt_x</p:attrName>
                                        </p:attrNameLst>
                                      </p:cBhvr>
                                      <p:tavLst>
                                        <p:tav tm="0">
                                          <p:val>
                                            <p:strVal val="#ppt_x"/>
                                          </p:val>
                                        </p:tav>
                                        <p:tav tm="100000">
                                          <p:val>
                                            <p:strVal val="#ppt_x"/>
                                          </p:val>
                                        </p:tav>
                                      </p:tavLst>
                                    </p:anim>
                                    <p:anim calcmode="lin" valueType="num">
                                      <p:cBhvr>
                                        <p:cTn id="13" dur="1000" fill="hold"/>
                                        <p:tgtEl>
                                          <p:spTgt spid="16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4"/>
                                        </p:tgtEl>
                                        <p:attrNameLst>
                                          <p:attrName>style.visibility</p:attrName>
                                        </p:attrNameLst>
                                      </p:cBhvr>
                                      <p:to>
                                        <p:strVal val="visible"/>
                                      </p:to>
                                    </p:set>
                                    <p:animEffect transition="in" filter="fade">
                                      <p:cBhvr>
                                        <p:cTn id="20" dur="500"/>
                                        <p:tgtEl>
                                          <p:spTgt spid="14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500"/>
                                        <p:tgtEl>
                                          <p:spTgt spid="14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500"/>
                                        <p:tgtEl>
                                          <p:spTgt spid="148"/>
                                        </p:tgtEl>
                                      </p:cBhvr>
                                    </p:animEffect>
                                  </p:childTnLst>
                                </p:cTn>
                              </p:par>
                            </p:childTnLst>
                          </p:cTn>
                        </p:par>
                        <p:par>
                          <p:cTn id="37" fill="hold">
                            <p:stCondLst>
                              <p:cond delay="4000"/>
                            </p:stCondLst>
                            <p:childTnLst>
                              <p:par>
                                <p:cTn id="38" presetID="12" presetClass="exit" presetSubtype="4" fill="hold" nodeType="afterEffect">
                                  <p:stCondLst>
                                    <p:cond delay="500"/>
                                  </p:stCondLst>
                                  <p:childTnLst>
                                    <p:anim calcmode="lin" valueType="num">
                                      <p:cBhvr additive="base">
                                        <p:cTn id="39" dur="500"/>
                                        <p:tgtEl>
                                          <p:spTgt spid="144"/>
                                        </p:tgtEl>
                                        <p:attrNameLst>
                                          <p:attrName>ppt_y</p:attrName>
                                        </p:attrNameLst>
                                      </p:cBhvr>
                                      <p:tavLst>
                                        <p:tav tm="0">
                                          <p:val>
                                            <p:strVal val="#ppt_y"/>
                                          </p:val>
                                        </p:tav>
                                        <p:tav tm="100000">
                                          <p:val>
                                            <p:strVal val="#ppt_y+#ppt_h*1.125000"/>
                                          </p:val>
                                        </p:tav>
                                      </p:tavLst>
                                    </p:anim>
                                    <p:animEffect transition="out" filter="wipe(down)">
                                      <p:cBhvr>
                                        <p:cTn id="40" dur="500"/>
                                        <p:tgtEl>
                                          <p:spTgt spid="144"/>
                                        </p:tgtEl>
                                      </p:cBhvr>
                                    </p:animEffect>
                                    <p:set>
                                      <p:cBhvr>
                                        <p:cTn id="41" dur="1" fill="hold">
                                          <p:stCondLst>
                                            <p:cond delay="499"/>
                                          </p:stCondLst>
                                        </p:cTn>
                                        <p:tgtEl>
                                          <p:spTgt spid="144"/>
                                        </p:tgtEl>
                                        <p:attrNameLst>
                                          <p:attrName>style.visibility</p:attrName>
                                        </p:attrNameLst>
                                      </p:cBhvr>
                                      <p:to>
                                        <p:strVal val="hidden"/>
                                      </p:to>
                                    </p:set>
                                  </p:childTnLst>
                                </p:cTn>
                              </p:par>
                              <p:par>
                                <p:cTn id="42" presetID="12" presetClass="exit" presetSubtype="4" fill="hold" nodeType="withEffect">
                                  <p:stCondLst>
                                    <p:cond delay="0"/>
                                  </p:stCondLst>
                                  <p:childTnLst>
                                    <p:anim calcmode="lin" valueType="num">
                                      <p:cBhvr additive="base">
                                        <p:cTn id="43" dur="500"/>
                                        <p:tgtEl>
                                          <p:spTgt spid="145"/>
                                        </p:tgtEl>
                                        <p:attrNameLst>
                                          <p:attrName>ppt_y</p:attrName>
                                        </p:attrNameLst>
                                      </p:cBhvr>
                                      <p:tavLst>
                                        <p:tav tm="0">
                                          <p:val>
                                            <p:strVal val="#ppt_y"/>
                                          </p:val>
                                        </p:tav>
                                        <p:tav tm="100000">
                                          <p:val>
                                            <p:strVal val="#ppt_y+#ppt_h*1.125000"/>
                                          </p:val>
                                        </p:tav>
                                      </p:tavLst>
                                    </p:anim>
                                    <p:animEffect transition="out" filter="wipe(down)">
                                      <p:cBhvr>
                                        <p:cTn id="44" dur="500"/>
                                        <p:tgtEl>
                                          <p:spTgt spid="145"/>
                                        </p:tgtEl>
                                      </p:cBhvr>
                                    </p:animEffect>
                                    <p:set>
                                      <p:cBhvr>
                                        <p:cTn id="45" dur="1" fill="hold">
                                          <p:stCondLst>
                                            <p:cond delay="499"/>
                                          </p:stCondLst>
                                        </p:cTn>
                                        <p:tgtEl>
                                          <p:spTgt spid="145"/>
                                        </p:tgtEl>
                                        <p:attrNameLst>
                                          <p:attrName>style.visibility</p:attrName>
                                        </p:attrNameLst>
                                      </p:cBhvr>
                                      <p:to>
                                        <p:strVal val="hidden"/>
                                      </p:to>
                                    </p:set>
                                  </p:childTnLst>
                                </p:cTn>
                              </p:par>
                              <p:par>
                                <p:cTn id="46" presetID="12" presetClass="exit" presetSubtype="4" fill="hold" nodeType="withEffect">
                                  <p:stCondLst>
                                    <p:cond delay="0"/>
                                  </p:stCondLst>
                                  <p:childTnLst>
                                    <p:anim calcmode="lin" valueType="num">
                                      <p:cBhvr additive="base">
                                        <p:cTn id="47" dur="500"/>
                                        <p:tgtEl>
                                          <p:spTgt spid="146"/>
                                        </p:tgtEl>
                                        <p:attrNameLst>
                                          <p:attrName>ppt_y</p:attrName>
                                        </p:attrNameLst>
                                      </p:cBhvr>
                                      <p:tavLst>
                                        <p:tav tm="0">
                                          <p:val>
                                            <p:strVal val="#ppt_y"/>
                                          </p:val>
                                        </p:tav>
                                        <p:tav tm="100000">
                                          <p:val>
                                            <p:strVal val="#ppt_y+#ppt_h*1.125000"/>
                                          </p:val>
                                        </p:tav>
                                      </p:tavLst>
                                    </p:anim>
                                    <p:animEffect transition="out" filter="wipe(down)">
                                      <p:cBhvr>
                                        <p:cTn id="48" dur="500"/>
                                        <p:tgtEl>
                                          <p:spTgt spid="146"/>
                                        </p:tgtEl>
                                      </p:cBhvr>
                                    </p:animEffect>
                                    <p:set>
                                      <p:cBhvr>
                                        <p:cTn id="49" dur="1" fill="hold">
                                          <p:stCondLst>
                                            <p:cond delay="499"/>
                                          </p:stCondLst>
                                        </p:cTn>
                                        <p:tgtEl>
                                          <p:spTgt spid="146"/>
                                        </p:tgtEl>
                                        <p:attrNameLst>
                                          <p:attrName>style.visibility</p:attrName>
                                        </p:attrNameLst>
                                      </p:cBhvr>
                                      <p:to>
                                        <p:strVal val="hidden"/>
                                      </p:to>
                                    </p:set>
                                  </p:childTnLst>
                                </p:cTn>
                              </p:par>
                              <p:par>
                                <p:cTn id="50" presetID="12" presetClass="exit" presetSubtype="4" fill="hold" nodeType="withEffect">
                                  <p:stCondLst>
                                    <p:cond delay="0"/>
                                  </p:stCondLst>
                                  <p:childTnLst>
                                    <p:anim calcmode="lin" valueType="num">
                                      <p:cBhvr additive="base">
                                        <p:cTn id="51" dur="500"/>
                                        <p:tgtEl>
                                          <p:spTgt spid="147"/>
                                        </p:tgtEl>
                                        <p:attrNameLst>
                                          <p:attrName>ppt_y</p:attrName>
                                        </p:attrNameLst>
                                      </p:cBhvr>
                                      <p:tavLst>
                                        <p:tav tm="0">
                                          <p:val>
                                            <p:strVal val="#ppt_y"/>
                                          </p:val>
                                        </p:tav>
                                        <p:tav tm="100000">
                                          <p:val>
                                            <p:strVal val="#ppt_y+#ppt_h*1.125000"/>
                                          </p:val>
                                        </p:tav>
                                      </p:tavLst>
                                    </p:anim>
                                    <p:animEffect transition="out" filter="wipe(down)">
                                      <p:cBhvr>
                                        <p:cTn id="52" dur="500"/>
                                        <p:tgtEl>
                                          <p:spTgt spid="147"/>
                                        </p:tgtEl>
                                      </p:cBhvr>
                                    </p:animEffect>
                                    <p:set>
                                      <p:cBhvr>
                                        <p:cTn id="53" dur="1" fill="hold">
                                          <p:stCondLst>
                                            <p:cond delay="499"/>
                                          </p:stCondLst>
                                        </p:cTn>
                                        <p:tgtEl>
                                          <p:spTgt spid="147"/>
                                        </p:tgtEl>
                                        <p:attrNameLst>
                                          <p:attrName>style.visibility</p:attrName>
                                        </p:attrNameLst>
                                      </p:cBhvr>
                                      <p:to>
                                        <p:strVal val="hidden"/>
                                      </p:to>
                                    </p:set>
                                  </p:childTnLst>
                                </p:cTn>
                              </p:par>
                              <p:par>
                                <p:cTn id="54" presetID="12" presetClass="exit" presetSubtype="4" fill="hold" nodeType="withEffect">
                                  <p:stCondLst>
                                    <p:cond delay="0"/>
                                  </p:stCondLst>
                                  <p:childTnLst>
                                    <p:anim calcmode="lin" valueType="num">
                                      <p:cBhvr additive="base">
                                        <p:cTn id="55" dur="500"/>
                                        <p:tgtEl>
                                          <p:spTgt spid="148"/>
                                        </p:tgtEl>
                                        <p:attrNameLst>
                                          <p:attrName>ppt_y</p:attrName>
                                        </p:attrNameLst>
                                      </p:cBhvr>
                                      <p:tavLst>
                                        <p:tav tm="0">
                                          <p:val>
                                            <p:strVal val="#ppt_y"/>
                                          </p:val>
                                        </p:tav>
                                        <p:tav tm="100000">
                                          <p:val>
                                            <p:strVal val="#ppt_y+#ppt_h*1.125000"/>
                                          </p:val>
                                        </p:tav>
                                      </p:tavLst>
                                    </p:anim>
                                    <p:animEffect transition="out" filter="wipe(down)">
                                      <p:cBhvr>
                                        <p:cTn id="56" dur="500"/>
                                        <p:tgtEl>
                                          <p:spTgt spid="148"/>
                                        </p:tgtEl>
                                      </p:cBhvr>
                                    </p:animEffect>
                                    <p:set>
                                      <p:cBhvr>
                                        <p:cTn id="57" dur="1" fill="hold">
                                          <p:stCondLst>
                                            <p:cond delay="499"/>
                                          </p:stCondLst>
                                        </p:cTn>
                                        <p:tgtEl>
                                          <p:spTgt spid="148"/>
                                        </p:tgtEl>
                                        <p:attrNameLst>
                                          <p:attrName>style.visibility</p:attrName>
                                        </p:attrNameLst>
                                      </p:cBhvr>
                                      <p:to>
                                        <p:strVal val="hidden"/>
                                      </p:to>
                                    </p:se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fade">
                                      <p:cBhvr>
                                        <p:cTn id="61" dur="500"/>
                                        <p:tgtEl>
                                          <p:spTgt spid="14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500"/>
                                        <p:tgtEl>
                                          <p:spTgt spid="205"/>
                                        </p:tgtEl>
                                      </p:cBhvr>
                                    </p:animEffect>
                                  </p:childTnLst>
                                </p:cTn>
                              </p:par>
                            </p:childTnLst>
                          </p:cTn>
                        </p:par>
                        <p:par>
                          <p:cTn id="66" fill="hold">
                            <p:stCondLst>
                              <p:cond delay="600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0"/>
                                        <p:tgtEl>
                                          <p:spTgt spid="225"/>
                                        </p:tgtEl>
                                      </p:cBhvr>
                                    </p:animEffect>
                                  </p:childTnLst>
                                </p:cTn>
                              </p:par>
                            </p:childTnLst>
                          </p:cTn>
                        </p:par>
                        <p:par>
                          <p:cTn id="70" fill="hold">
                            <p:stCondLst>
                              <p:cond delay="6500"/>
                            </p:stCondLst>
                            <p:childTnLst>
                              <p:par>
                                <p:cTn id="71" presetID="22" presetClass="entr" presetSubtype="2" fill="hold" nodeType="afterEffect">
                                  <p:stCondLst>
                                    <p:cond delay="0"/>
                                  </p:stCondLst>
                                  <p:childTnLst>
                                    <p:set>
                                      <p:cBhvr>
                                        <p:cTn id="72" dur="1" fill="hold">
                                          <p:stCondLst>
                                            <p:cond delay="0"/>
                                          </p:stCondLst>
                                        </p:cTn>
                                        <p:tgtEl>
                                          <p:spTgt spid="212"/>
                                        </p:tgtEl>
                                        <p:attrNameLst>
                                          <p:attrName>style.visibility</p:attrName>
                                        </p:attrNameLst>
                                      </p:cBhvr>
                                      <p:to>
                                        <p:strVal val="visible"/>
                                      </p:to>
                                    </p:set>
                                    <p:animEffect transition="in" filter="wipe(right)">
                                      <p:cBhvr>
                                        <p:cTn id="73" dur="125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DEF6E05-0F21-4BB0-A22B-E7A1BE656371}"/>
              </a:ext>
            </a:extLst>
          </p:cNvPr>
          <p:cNvPicPr>
            <a:picLocks noChangeAspect="1"/>
          </p:cNvPicPr>
          <p:nvPr/>
        </p:nvPicPr>
        <p:blipFill rotWithShape="1">
          <a:blip r:embed="rId2" cstate="print"/>
          <a:srcRect r="35401" b="5443"/>
          <a:stretch/>
        </p:blipFill>
        <p:spPr>
          <a:xfrm>
            <a:off x="0" y="-50800"/>
            <a:ext cx="7032625" cy="6894375"/>
          </a:xfrm>
          <a:prstGeom prst="rect">
            <a:avLst/>
          </a:prstGeom>
        </p:spPr>
      </p:pic>
      <p:sp>
        <p:nvSpPr>
          <p:cNvPr id="3" name="等腰三角形 4">
            <a:extLst>
              <a:ext uri="{FF2B5EF4-FFF2-40B4-BE49-F238E27FC236}">
                <a16:creationId xmlns:a16="http://schemas.microsoft.com/office/drawing/2014/main" id="{83C19156-737D-4991-8243-2EDA00A9763C}"/>
              </a:ext>
            </a:extLst>
          </p:cNvPr>
          <p:cNvSpPr/>
          <p:nvPr/>
        </p:nvSpPr>
        <p:spPr>
          <a:xfrm>
            <a:off x="-2284" y="-61773"/>
            <a:ext cx="12194284" cy="6894374"/>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A720CC0D-4405-46E1-A6C8-C5A0040135E6}"/>
              </a:ext>
            </a:extLst>
          </p:cNvPr>
          <p:cNvSpPr/>
          <p:nvPr/>
        </p:nvSpPr>
        <p:spPr>
          <a:xfrm>
            <a:off x="3892271" y="678161"/>
            <a:ext cx="5148698" cy="3799268"/>
          </a:xfrm>
          <a:prstGeom prst="rect">
            <a:avLst/>
          </a:prstGeom>
          <a:noFill/>
          <a:ln w="10160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文本框 4">
            <a:extLst>
              <a:ext uri="{FF2B5EF4-FFF2-40B4-BE49-F238E27FC236}">
                <a16:creationId xmlns:a16="http://schemas.microsoft.com/office/drawing/2014/main" id="{C80AEB69-1178-40F6-B591-0E9A9CC51066}"/>
              </a:ext>
            </a:extLst>
          </p:cNvPr>
          <p:cNvSpPr txBox="1"/>
          <p:nvPr/>
        </p:nvSpPr>
        <p:spPr>
          <a:xfrm>
            <a:off x="3619682" y="1952951"/>
            <a:ext cx="11890660" cy="2123658"/>
          </a:xfrm>
          <a:prstGeom prst="rect">
            <a:avLst/>
          </a:prstGeom>
          <a:noFill/>
          <a:effectLst>
            <a:outerShdw blurRad="50800" dist="50800" dir="2700000" algn="tl" rotWithShape="0">
              <a:prstClr val="black">
                <a:alpha val="12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a:ln>
                  <a:noFill/>
                </a:ln>
                <a:solidFill>
                  <a:srgbClr val="0860A8"/>
                </a:solidFill>
                <a:effectLst/>
                <a:uLnTx/>
                <a:uFillTx/>
                <a:latin typeface="Impact" pitchFamily="34" charset="0"/>
                <a:ea typeface="微软雅黑" panose="020B0503020204020204" pitchFamily="34" charset="-122"/>
              </a:rPr>
              <a:t>EVERY</a:t>
            </a:r>
            <a:r>
              <a:rPr kumimoji="0" lang="en-US" altLang="zh-CN" sz="4400" b="1" i="0" u="none" strike="noStrike" kern="1200" cap="none" spc="0" normalizeH="0" noProof="0">
                <a:ln>
                  <a:noFill/>
                </a:ln>
                <a:solidFill>
                  <a:srgbClr val="0860A8"/>
                </a:solidFill>
                <a:effectLst/>
                <a:uLnTx/>
                <a:uFillTx/>
                <a:latin typeface="Impact" pitchFamily="34" charset="0"/>
                <a:ea typeface="微软雅黑" panose="020B0503020204020204" pitchFamily="34" charset="-122"/>
              </a:rPr>
              <a:t> DETAILS LEAD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srgbClr val="0860A8"/>
                </a:solidFill>
                <a:effectLst/>
                <a:uLnTx/>
                <a:uFillTx/>
                <a:latin typeface="Impact" pitchFamily="34" charset="0"/>
                <a:ea typeface="微软雅黑" panose="020B0503020204020204" pitchFamily="34" charset="-122"/>
              </a:rPr>
              <a:t> </a:t>
            </a:r>
            <a:r>
              <a:rPr lang="en-US" altLang="zh-CN" sz="4400">
                <a:solidFill>
                  <a:srgbClr val="C00000"/>
                </a:solidFill>
                <a:latin typeface="Impact" pitchFamily="34" charset="0"/>
                <a:ea typeface="微软雅黑" panose="020B0503020204020204" pitchFamily="34" charset="-122"/>
              </a:rPr>
              <a:t>US</a:t>
            </a:r>
            <a:r>
              <a:rPr lang="en-US" altLang="zh-CN" sz="4400">
                <a:solidFill>
                  <a:srgbClr val="0860A8"/>
                </a:solidFill>
                <a:latin typeface="Impact" pitchFamily="34" charset="0"/>
                <a:ea typeface="微软雅黑" panose="020B0503020204020204" pitchFamily="34" charset="-12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a:solidFill>
                  <a:srgbClr val="0860A8"/>
                </a:solidFill>
                <a:latin typeface="Impact" pitchFamily="34" charset="0"/>
                <a:ea typeface="微软雅黑" panose="020B0503020204020204" pitchFamily="34" charset="-122"/>
              </a:rPr>
              <a:t>BETTER</a:t>
            </a:r>
            <a:endParaRPr kumimoji="0" lang="zh-CN" altLang="en-US" sz="4400" b="0" i="0" u="none" strike="noStrike" kern="1200" cap="none" spc="0" normalizeH="0" baseline="0" noProof="0">
              <a:ln>
                <a:noFill/>
              </a:ln>
              <a:solidFill>
                <a:srgbClr val="0860A8"/>
              </a:solidFill>
              <a:effectLst/>
              <a:uLnTx/>
              <a:uFillTx/>
              <a:latin typeface="Impact"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68AED25F-F7F5-4676-A2B8-444AD444FE5C}"/>
              </a:ext>
            </a:extLst>
          </p:cNvPr>
          <p:cNvSpPr txBox="1"/>
          <p:nvPr/>
        </p:nvSpPr>
        <p:spPr>
          <a:xfrm>
            <a:off x="2747818" y="2169847"/>
            <a:ext cx="3800764" cy="1862048"/>
          </a:xfrm>
          <a:prstGeom prst="rect">
            <a:avLst/>
          </a:prstGeom>
          <a:noFill/>
        </p:spPr>
        <p:txBody>
          <a:bodyPr vert="horz" wrap="square" rtlCol="0">
            <a:spAutoFit/>
          </a:bodyPr>
          <a:lstStyle/>
          <a:p>
            <a:pPr algn="dist"/>
            <a:endParaRPr lang="zh-CN" altLang="en-US" sz="11500" b="1" i="1">
              <a:ln w="38100">
                <a:solidFill>
                  <a:srgbClr val="BFBFBF"/>
                </a:solidFill>
              </a:ln>
              <a:gradFill flip="none" rotWithShape="1">
                <a:gsLst>
                  <a:gs pos="0">
                    <a:srgbClr val="F2F2F2"/>
                  </a:gs>
                  <a:gs pos="8000">
                    <a:srgbClr val="7F7F7F"/>
                  </a:gs>
                  <a:gs pos="15000">
                    <a:srgbClr val="BFBFBF"/>
                  </a:gs>
                  <a:gs pos="24000">
                    <a:srgbClr val="595959"/>
                  </a:gs>
                  <a:gs pos="34000">
                    <a:srgbClr val="F2F2F2"/>
                  </a:gs>
                  <a:gs pos="42000">
                    <a:srgbClr val="404040"/>
                  </a:gs>
                  <a:gs pos="58000">
                    <a:srgbClr val="F2F2F2"/>
                  </a:gs>
                  <a:gs pos="65000">
                    <a:srgbClr val="7F7F7F"/>
                  </a:gs>
                  <a:gs pos="75000">
                    <a:srgbClr val="F2F2F2"/>
                  </a:gs>
                  <a:gs pos="81000">
                    <a:srgbClr val="404040"/>
                  </a:gs>
                  <a:gs pos="90000">
                    <a:srgbClr val="F2F2F2"/>
                  </a:gs>
                </a:gsLst>
                <a:lin ang="5400000" scaled="1"/>
                <a:tileRect/>
              </a:gradFill>
              <a:latin typeface="微软雅黑 Bold" panose="020B0703020204020201" pitchFamily="34" charset="-122"/>
              <a:ea typeface="微软雅黑 Bold" panose="020B0703020204020201" pitchFamily="34" charset="-122"/>
            </a:endParaRPr>
          </a:p>
        </p:txBody>
      </p:sp>
      <p:sp>
        <p:nvSpPr>
          <p:cNvPr id="14" name="矩形 13">
            <a:extLst>
              <a:ext uri="{FF2B5EF4-FFF2-40B4-BE49-F238E27FC236}">
                <a16:creationId xmlns:a16="http://schemas.microsoft.com/office/drawing/2014/main" id="{C78CF21C-4AFF-4760-AE3B-42AD481938B2}"/>
              </a:ext>
            </a:extLst>
          </p:cNvPr>
          <p:cNvSpPr/>
          <p:nvPr/>
        </p:nvSpPr>
        <p:spPr>
          <a:xfrm>
            <a:off x="7112000" y="4194606"/>
            <a:ext cx="4870244" cy="1140890"/>
          </a:xfrm>
          <a:prstGeom prst="rect">
            <a:avLst/>
          </a:prstGeom>
        </p:spPr>
        <p:txBody>
          <a:bodyPr wrap="none">
            <a:spAutoFit/>
          </a:bodyPr>
          <a:lstStyle/>
          <a:p>
            <a:pPr algn="r">
              <a:lnSpc>
                <a:spcPct val="150000"/>
              </a:lnSpc>
            </a:pPr>
            <a:r>
              <a:rPr lang="zh-CN" altLang="en-US" sz="2400" b="1">
                <a:solidFill>
                  <a:srgbClr val="0860A8"/>
                </a:solidFill>
                <a:cs typeface="+mn-ea"/>
                <a:sym typeface="+mn-lt"/>
              </a:rPr>
              <a:t>隆程国际</a:t>
            </a:r>
            <a:endParaRPr lang="en-US" altLang="zh-CN" sz="2400" b="1">
              <a:solidFill>
                <a:srgbClr val="0860A8"/>
              </a:solidFill>
              <a:cs typeface="+mn-ea"/>
              <a:sym typeface="+mn-lt"/>
            </a:endParaRPr>
          </a:p>
          <a:p>
            <a:pPr algn="r">
              <a:lnSpc>
                <a:spcPct val="150000"/>
              </a:lnSpc>
            </a:pPr>
            <a:r>
              <a:rPr lang="zh-CN" altLang="en-US" sz="2400" b="1">
                <a:solidFill>
                  <a:srgbClr val="0860A8"/>
                </a:solidFill>
                <a:cs typeface="+mn-ea"/>
                <a:sym typeface="+mn-lt"/>
              </a:rPr>
              <a:t>智慧储运 把大仓库放进您的小口袋</a:t>
            </a:r>
          </a:p>
        </p:txBody>
      </p:sp>
      <p:cxnSp>
        <p:nvCxnSpPr>
          <p:cNvPr id="8" name="直接连接符 7">
            <a:extLst>
              <a:ext uri="{FF2B5EF4-FFF2-40B4-BE49-F238E27FC236}">
                <a16:creationId xmlns:a16="http://schemas.microsoft.com/office/drawing/2014/main" id="{E56BA161-A673-4CB9-8D76-B5A6B36D680C}"/>
              </a:ext>
            </a:extLst>
          </p:cNvPr>
          <p:cNvCxnSpPr>
            <a:cxnSpLocks/>
          </p:cNvCxnSpPr>
          <p:nvPr/>
        </p:nvCxnSpPr>
        <p:spPr>
          <a:xfrm>
            <a:off x="7112000" y="6526213"/>
            <a:ext cx="3101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332F21C4-DF45-42F5-9C53-BE58D617A333}"/>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10" name="直接连接符 9">
            <a:extLst>
              <a:ext uri="{FF2B5EF4-FFF2-40B4-BE49-F238E27FC236}">
                <a16:creationId xmlns:a16="http://schemas.microsoft.com/office/drawing/2014/main" id="{3DD2B792-88FF-4708-91BA-1E6480C91BE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2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2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E02258-CC91-4F96-8021-46C76FC676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76" t="23966" b="11922"/>
          <a:stretch/>
        </p:blipFill>
        <p:spPr>
          <a:xfrm>
            <a:off x="-1" y="0"/>
            <a:ext cx="12189433" cy="6856556"/>
          </a:xfrm>
          <a:prstGeom prst="rect">
            <a:avLst/>
          </a:prstGeom>
        </p:spPr>
      </p:pic>
      <p:sp>
        <p:nvSpPr>
          <p:cNvPr id="3" name="矩形 2">
            <a:extLst>
              <a:ext uri="{FF2B5EF4-FFF2-40B4-BE49-F238E27FC236}">
                <a16:creationId xmlns:a16="http://schemas.microsoft.com/office/drawing/2014/main" id="{B4A9E340-3355-4D7D-91FA-F5A2AA9EFD10}"/>
              </a:ext>
            </a:extLst>
          </p:cNvPr>
          <p:cNvSpPr/>
          <p:nvPr/>
        </p:nvSpPr>
        <p:spPr>
          <a:xfrm>
            <a:off x="1549" y="6910"/>
            <a:ext cx="12189433" cy="6856556"/>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矩形 3">
            <a:extLst>
              <a:ext uri="{FF2B5EF4-FFF2-40B4-BE49-F238E27FC236}">
                <a16:creationId xmlns:a16="http://schemas.microsoft.com/office/drawing/2014/main" id="{DF25C552-2081-43C1-A17A-DD3FD94725E4}"/>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等腰三角形 4">
            <a:extLst>
              <a:ext uri="{FF2B5EF4-FFF2-40B4-BE49-F238E27FC236}">
                <a16:creationId xmlns:a16="http://schemas.microsoft.com/office/drawing/2014/main" id="{F2BDB840-696E-4C8F-981C-ED0DB4075330}"/>
              </a:ext>
            </a:extLst>
          </p:cNvPr>
          <p:cNvSpPr/>
          <p:nvPr/>
        </p:nvSpPr>
        <p:spPr>
          <a:xfrm>
            <a:off x="23615" y="1349973"/>
            <a:ext cx="12186655"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2621F4E-D237-479E-A6FA-4B6308F05CD7}"/>
              </a:ext>
            </a:extLst>
          </p:cNvPr>
          <p:cNvGrpSpPr/>
          <p:nvPr/>
        </p:nvGrpSpPr>
        <p:grpSpPr>
          <a:xfrm>
            <a:off x="281157" y="317175"/>
            <a:ext cx="5704847" cy="882686"/>
            <a:chOff x="281157" y="317175"/>
            <a:chExt cx="5704847" cy="882686"/>
          </a:xfrm>
        </p:grpSpPr>
        <p:grpSp>
          <p:nvGrpSpPr>
            <p:cNvPr id="7" name="组合 6"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0A63B645-6FFA-494C-A0EA-23B67097CC97}"/>
                </a:ext>
              </a:extLst>
            </p:cNvPr>
            <p:cNvGrpSpPr/>
            <p:nvPr/>
          </p:nvGrpSpPr>
          <p:grpSpPr>
            <a:xfrm>
              <a:off x="281157" y="317175"/>
              <a:ext cx="5704847" cy="882686"/>
              <a:chOff x="6329314" y="1287358"/>
              <a:chExt cx="3489922" cy="882686"/>
            </a:xfrm>
          </p:grpSpPr>
          <p:sp>
            <p:nvSpPr>
              <p:cNvPr id="9" name="文本框 8">
                <a:extLst>
                  <a:ext uri="{FF2B5EF4-FFF2-40B4-BE49-F238E27FC236}">
                    <a16:creationId xmlns:a16="http://schemas.microsoft.com/office/drawing/2014/main" id="{5A1629FC-2B19-49F8-9191-208D06FB98E5}"/>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进口业务范围</a:t>
                </a:r>
              </a:p>
            </p:txBody>
          </p:sp>
          <p:sp>
            <p:nvSpPr>
              <p:cNvPr id="10" name="矩形 9"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FC1DC804-CE36-4D6D-8349-9C610AA86ECF}"/>
                  </a:ext>
                </a:extLst>
              </p:cNvPr>
              <p:cNvSpPr/>
              <p:nvPr/>
            </p:nvSpPr>
            <p:spPr>
              <a:xfrm>
                <a:off x="6329314" y="1893045"/>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Scope of import business</a:t>
                </a:r>
              </a:p>
            </p:txBody>
          </p:sp>
          <p:cxnSp>
            <p:nvCxnSpPr>
              <p:cNvPr id="11" name="直接连接符 10">
                <a:extLst>
                  <a:ext uri="{FF2B5EF4-FFF2-40B4-BE49-F238E27FC236}">
                    <a16:creationId xmlns:a16="http://schemas.microsoft.com/office/drawing/2014/main" id="{D7B4D3DF-3DDB-42AB-BFB8-8D27DC669C9B}"/>
                  </a:ext>
                </a:extLst>
              </p:cNvPr>
              <p:cNvCxnSpPr/>
              <p:nvPr/>
            </p:nvCxnSpPr>
            <p:spPr>
              <a:xfrm>
                <a:off x="6457695"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8" name="等腰三角形 7">
              <a:extLst>
                <a:ext uri="{FF2B5EF4-FFF2-40B4-BE49-F238E27FC236}">
                  <a16:creationId xmlns:a16="http://schemas.microsoft.com/office/drawing/2014/main" id="{40E82209-71C1-4878-9649-723D0750BC9D}"/>
                </a:ext>
              </a:extLst>
            </p:cNvPr>
            <p:cNvSpPr/>
            <p:nvPr/>
          </p:nvSpPr>
          <p:spPr>
            <a:xfrm rot="5400000">
              <a:off x="2663133" y="449066"/>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12" name="图片 11">
            <a:extLst>
              <a:ext uri="{FF2B5EF4-FFF2-40B4-BE49-F238E27FC236}">
                <a16:creationId xmlns:a16="http://schemas.microsoft.com/office/drawing/2014/main" id="{28DFF3FC-3B86-4D26-9197-A2C7CA33AC3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15" name="组合 14">
            <a:extLst>
              <a:ext uri="{FF2B5EF4-FFF2-40B4-BE49-F238E27FC236}">
                <a16:creationId xmlns:a16="http://schemas.microsoft.com/office/drawing/2014/main" id="{F93B409B-5B3A-42CF-BA42-37A23B4C7FF1}"/>
              </a:ext>
            </a:extLst>
          </p:cNvPr>
          <p:cNvGrpSpPr/>
          <p:nvPr/>
        </p:nvGrpSpPr>
        <p:grpSpPr>
          <a:xfrm>
            <a:off x="547598" y="4198746"/>
            <a:ext cx="11176026" cy="1962379"/>
            <a:chOff x="547598" y="4198746"/>
            <a:chExt cx="11176026" cy="1962379"/>
          </a:xfrm>
        </p:grpSpPr>
        <p:pic>
          <p:nvPicPr>
            <p:cNvPr id="56" name="图片 55">
              <a:extLst>
                <a:ext uri="{FF2B5EF4-FFF2-40B4-BE49-F238E27FC236}">
                  <a16:creationId xmlns:a16="http://schemas.microsoft.com/office/drawing/2014/main" id="{F328B995-D912-4FFF-AD3B-F4DC10DA4BBB}"/>
                </a:ext>
              </a:extLst>
            </p:cNvPr>
            <p:cNvPicPr>
              <a:picLocks noChangeAspect="1"/>
            </p:cNvPicPr>
            <p:nvPr/>
          </p:nvPicPr>
          <p:blipFill>
            <a:blip r:embed="rId5" cstate="print"/>
            <a:stretch>
              <a:fillRect/>
            </a:stretch>
          </p:blipFill>
          <p:spPr>
            <a:xfrm>
              <a:off x="547598" y="4198746"/>
              <a:ext cx="2352135" cy="1564170"/>
            </a:xfrm>
            <a:prstGeom prst="rect">
              <a:avLst/>
            </a:prstGeom>
          </p:spPr>
        </p:pic>
        <p:pic>
          <p:nvPicPr>
            <p:cNvPr id="57" name="图片 56">
              <a:extLst>
                <a:ext uri="{FF2B5EF4-FFF2-40B4-BE49-F238E27FC236}">
                  <a16:creationId xmlns:a16="http://schemas.microsoft.com/office/drawing/2014/main" id="{32E5C04D-4253-4895-A546-9A70FC5F8E20}"/>
                </a:ext>
              </a:extLst>
            </p:cNvPr>
            <p:cNvPicPr>
              <a:picLocks noChangeAspect="1"/>
            </p:cNvPicPr>
            <p:nvPr/>
          </p:nvPicPr>
          <p:blipFill>
            <a:blip r:embed="rId6" cstate="print"/>
            <a:stretch>
              <a:fillRect/>
            </a:stretch>
          </p:blipFill>
          <p:spPr>
            <a:xfrm>
              <a:off x="3293954" y="4218083"/>
              <a:ext cx="2569728" cy="1544833"/>
            </a:xfrm>
            <a:prstGeom prst="rect">
              <a:avLst/>
            </a:prstGeom>
          </p:spPr>
        </p:pic>
        <p:sp>
          <p:nvSpPr>
            <p:cNvPr id="61" name="矩形 60">
              <a:extLst>
                <a:ext uri="{FF2B5EF4-FFF2-40B4-BE49-F238E27FC236}">
                  <a16:creationId xmlns:a16="http://schemas.microsoft.com/office/drawing/2014/main" id="{804051CD-ADFC-4186-8B96-CCBC2B6B35CE}"/>
                </a:ext>
              </a:extLst>
            </p:cNvPr>
            <p:cNvSpPr/>
            <p:nvPr/>
          </p:nvSpPr>
          <p:spPr>
            <a:xfrm>
              <a:off x="1475186" y="5884126"/>
              <a:ext cx="646331" cy="276999"/>
            </a:xfrm>
            <a:prstGeom prst="rect">
              <a:avLst/>
            </a:prstGeom>
          </p:spPr>
          <p:txBody>
            <a:bodyPr wrap="none">
              <a:spAutoFit/>
            </a:bodyPr>
            <a:lstStyle/>
            <a:p>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木地板</a:t>
              </a:r>
              <a:endParaRPr lang="en-US" altLang="zh-CN"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475C0F22-F2EE-4911-BB30-D7B9954AB161}"/>
                </a:ext>
              </a:extLst>
            </p:cNvPr>
            <p:cNvSpPr/>
            <p:nvPr/>
          </p:nvSpPr>
          <p:spPr>
            <a:xfrm>
              <a:off x="4104086" y="5865076"/>
              <a:ext cx="800219" cy="276999"/>
            </a:xfrm>
            <a:prstGeom prst="rect">
              <a:avLst/>
            </a:prstGeom>
          </p:spPr>
          <p:txBody>
            <a:bodyPr wrap="none">
              <a:spAutoFit/>
            </a:bodyPr>
            <a:lstStyle/>
            <a:p>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瓷砖建材</a:t>
              </a:r>
              <a:endParaRPr lang="en-US" altLang="zh-CN"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8" name="图片 57">
              <a:extLst>
                <a:ext uri="{FF2B5EF4-FFF2-40B4-BE49-F238E27FC236}">
                  <a16:creationId xmlns:a16="http://schemas.microsoft.com/office/drawing/2014/main" id="{2804ED20-E9CF-444B-9394-19D4F94A7E12}"/>
                </a:ext>
              </a:extLst>
            </p:cNvPr>
            <p:cNvPicPr>
              <a:picLocks noChangeAspect="1"/>
            </p:cNvPicPr>
            <p:nvPr/>
          </p:nvPicPr>
          <p:blipFill>
            <a:blip r:embed="rId7" cstate="print"/>
            <a:stretch>
              <a:fillRect/>
            </a:stretch>
          </p:blipFill>
          <p:spPr>
            <a:xfrm>
              <a:off x="6272728" y="4201618"/>
              <a:ext cx="2707419" cy="1561297"/>
            </a:xfrm>
            <a:prstGeom prst="rect">
              <a:avLst/>
            </a:prstGeom>
          </p:spPr>
        </p:pic>
        <p:pic>
          <p:nvPicPr>
            <p:cNvPr id="59" name="图片 58">
              <a:extLst>
                <a:ext uri="{FF2B5EF4-FFF2-40B4-BE49-F238E27FC236}">
                  <a16:creationId xmlns:a16="http://schemas.microsoft.com/office/drawing/2014/main" id="{5B026ACB-B35C-47A3-9F7A-339BED5C9410}"/>
                </a:ext>
              </a:extLst>
            </p:cNvPr>
            <p:cNvPicPr>
              <a:picLocks noChangeAspect="1"/>
            </p:cNvPicPr>
            <p:nvPr/>
          </p:nvPicPr>
          <p:blipFill>
            <a:blip r:embed="rId8" cstate="print"/>
            <a:stretch>
              <a:fillRect/>
            </a:stretch>
          </p:blipFill>
          <p:spPr>
            <a:xfrm>
              <a:off x="9227853" y="4218083"/>
              <a:ext cx="2495771" cy="1544832"/>
            </a:xfrm>
            <a:prstGeom prst="rect">
              <a:avLst/>
            </a:prstGeom>
          </p:spPr>
        </p:pic>
        <p:sp>
          <p:nvSpPr>
            <p:cNvPr id="63" name="矩形 62">
              <a:extLst>
                <a:ext uri="{FF2B5EF4-FFF2-40B4-BE49-F238E27FC236}">
                  <a16:creationId xmlns:a16="http://schemas.microsoft.com/office/drawing/2014/main" id="{8697ED4B-6E13-4C61-BA31-F0C85CCCBFC1}"/>
                </a:ext>
              </a:extLst>
            </p:cNvPr>
            <p:cNvSpPr/>
            <p:nvPr/>
          </p:nvSpPr>
          <p:spPr>
            <a:xfrm>
              <a:off x="7381532" y="5829828"/>
              <a:ext cx="646331" cy="276999"/>
            </a:xfrm>
            <a:prstGeom prst="rect">
              <a:avLst/>
            </a:prstGeom>
          </p:spPr>
          <p:txBody>
            <a:bodyPr wrap="none">
              <a:spAutoFit/>
            </a:bodyPr>
            <a:lstStyle/>
            <a:p>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危险品</a:t>
              </a:r>
              <a:endParaRPr lang="en-US" altLang="zh-CN"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D6F67118-C753-4BB5-8AA1-8868800638F5}"/>
                </a:ext>
              </a:extLst>
            </p:cNvPr>
            <p:cNvSpPr/>
            <p:nvPr/>
          </p:nvSpPr>
          <p:spPr>
            <a:xfrm>
              <a:off x="10366032" y="5810778"/>
              <a:ext cx="646331" cy="276999"/>
            </a:xfrm>
            <a:prstGeom prst="rect">
              <a:avLst/>
            </a:prstGeom>
          </p:spPr>
          <p:txBody>
            <a:bodyPr wrap="none">
              <a:spAutoFit/>
            </a:bodyPr>
            <a:lstStyle/>
            <a:p>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食品类</a:t>
              </a:r>
              <a:endParaRPr lang="en-US" altLang="zh-CN"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C04CB525-3C9B-4EAA-B39B-CE9B3B25EF7A}"/>
              </a:ext>
            </a:extLst>
          </p:cNvPr>
          <p:cNvGrpSpPr/>
          <p:nvPr/>
        </p:nvGrpSpPr>
        <p:grpSpPr>
          <a:xfrm>
            <a:off x="1082843" y="1540042"/>
            <a:ext cx="10082462" cy="2477048"/>
            <a:chOff x="1082843" y="1540042"/>
            <a:chExt cx="10082462" cy="2477048"/>
          </a:xfrm>
        </p:grpSpPr>
        <p:sp>
          <p:nvSpPr>
            <p:cNvPr id="55" name="ïŝļïḍé">
              <a:extLst>
                <a:ext uri="{FF2B5EF4-FFF2-40B4-BE49-F238E27FC236}">
                  <a16:creationId xmlns:a16="http://schemas.microsoft.com/office/drawing/2014/main" id="{68940F94-1AD7-4A60-B21D-155991E60FCE}"/>
                </a:ext>
              </a:extLst>
            </p:cNvPr>
            <p:cNvSpPr/>
            <p:nvPr/>
          </p:nvSpPr>
          <p:spPr bwMode="auto">
            <a:xfrm>
              <a:off x="2545483" y="2452844"/>
              <a:ext cx="2569728" cy="488849"/>
            </a:xfrm>
            <a:prstGeom prst="roundRect">
              <a:avLst>
                <a:gd name="adj" fmla="val 50000"/>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prstClr val="white"/>
                </a:solidFill>
                <a:effectLst/>
                <a:uLnTx/>
                <a:uFillTx/>
                <a:latin typeface="Arial"/>
                <a:ea typeface="Microsoft YaHei"/>
                <a:cs typeface="+mn-ea"/>
                <a:sym typeface="+mn-lt"/>
              </a:endParaRPr>
            </a:p>
          </p:txBody>
        </p:sp>
        <p:sp>
          <p:nvSpPr>
            <p:cNvPr id="60" name="TextBox 174">
              <a:extLst>
                <a:ext uri="{FF2B5EF4-FFF2-40B4-BE49-F238E27FC236}">
                  <a16:creationId xmlns:a16="http://schemas.microsoft.com/office/drawing/2014/main" id="{80F726DB-F340-4FB9-95A9-EAE07E4A4116}"/>
                </a:ext>
              </a:extLst>
            </p:cNvPr>
            <p:cNvSpPr txBox="1"/>
            <p:nvPr/>
          </p:nvSpPr>
          <p:spPr>
            <a:xfrm>
              <a:off x="3112292" y="2506533"/>
              <a:ext cx="172354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暂时进口货物</a:t>
              </a:r>
            </a:p>
          </p:txBody>
        </p:sp>
        <p:sp>
          <p:nvSpPr>
            <p:cNvPr id="67" name="ïŝļïḍé">
              <a:extLst>
                <a:ext uri="{FF2B5EF4-FFF2-40B4-BE49-F238E27FC236}">
                  <a16:creationId xmlns:a16="http://schemas.microsoft.com/office/drawing/2014/main" id="{DE213025-FDDD-4192-B8FF-565867248DDC}"/>
                </a:ext>
              </a:extLst>
            </p:cNvPr>
            <p:cNvSpPr/>
            <p:nvPr/>
          </p:nvSpPr>
          <p:spPr bwMode="auto">
            <a:xfrm>
              <a:off x="7154076" y="2483379"/>
              <a:ext cx="2569728" cy="488849"/>
            </a:xfrm>
            <a:prstGeom prst="roundRect">
              <a:avLst>
                <a:gd name="adj" fmla="val 50000"/>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prstClr val="white"/>
                </a:solidFill>
                <a:effectLst/>
                <a:uLnTx/>
                <a:uFillTx/>
                <a:latin typeface="Arial"/>
                <a:ea typeface="Microsoft YaHei"/>
                <a:cs typeface="+mn-ea"/>
                <a:sym typeface="+mn-lt"/>
              </a:endParaRPr>
            </a:p>
          </p:txBody>
        </p:sp>
        <p:sp>
          <p:nvSpPr>
            <p:cNvPr id="68" name="TextBox 174">
              <a:extLst>
                <a:ext uri="{FF2B5EF4-FFF2-40B4-BE49-F238E27FC236}">
                  <a16:creationId xmlns:a16="http://schemas.microsoft.com/office/drawing/2014/main" id="{127E13FA-79AB-4E42-A326-A9DAC623EBDF}"/>
                </a:ext>
              </a:extLst>
            </p:cNvPr>
            <p:cNvSpPr txBox="1"/>
            <p:nvPr/>
          </p:nvSpPr>
          <p:spPr>
            <a:xfrm>
              <a:off x="7913389" y="2537068"/>
              <a:ext cx="121058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a:solidFill>
                    <a:prstClr val="white"/>
                  </a:solidFill>
                  <a:latin typeface="微软雅黑" panose="020B0503020204020204" pitchFamily="34" charset="-122"/>
                  <a:ea typeface="微软雅黑" panose="020B0503020204020204" pitchFamily="34" charset="-122"/>
                  <a:cs typeface="Arial" panose="020B0604020202020204" pitchFamily="34" charset="0"/>
                </a:rPr>
                <a:t>退运货物</a:t>
              </a:r>
            </a:p>
          </p:txBody>
        </p:sp>
        <p:sp>
          <p:nvSpPr>
            <p:cNvPr id="69" name="ïŝļïḍé">
              <a:extLst>
                <a:ext uri="{FF2B5EF4-FFF2-40B4-BE49-F238E27FC236}">
                  <a16:creationId xmlns:a16="http://schemas.microsoft.com/office/drawing/2014/main" id="{B09AA96F-E8A2-4031-884D-29D62F95FB96}"/>
                </a:ext>
              </a:extLst>
            </p:cNvPr>
            <p:cNvSpPr/>
            <p:nvPr/>
          </p:nvSpPr>
          <p:spPr bwMode="auto">
            <a:xfrm>
              <a:off x="2555865" y="3394568"/>
              <a:ext cx="2569728" cy="488849"/>
            </a:xfrm>
            <a:prstGeom prst="roundRect">
              <a:avLst>
                <a:gd name="adj" fmla="val 50000"/>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prstClr val="white"/>
                </a:solidFill>
                <a:effectLst/>
                <a:uLnTx/>
                <a:uFillTx/>
                <a:latin typeface="Arial"/>
                <a:ea typeface="Microsoft YaHei"/>
                <a:cs typeface="+mn-ea"/>
                <a:sym typeface="+mn-lt"/>
              </a:endParaRPr>
            </a:p>
          </p:txBody>
        </p:sp>
        <p:sp>
          <p:nvSpPr>
            <p:cNvPr id="70" name="TextBox 174">
              <a:extLst>
                <a:ext uri="{FF2B5EF4-FFF2-40B4-BE49-F238E27FC236}">
                  <a16:creationId xmlns:a16="http://schemas.microsoft.com/office/drawing/2014/main" id="{A9B2D8E8-4B4F-4AAC-9F10-46BC41218874}"/>
                </a:ext>
              </a:extLst>
            </p:cNvPr>
            <p:cNvSpPr txBox="1"/>
            <p:nvPr/>
          </p:nvSpPr>
          <p:spPr>
            <a:xfrm>
              <a:off x="3242989" y="3448257"/>
              <a:ext cx="121058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a:solidFill>
                    <a:prstClr val="white"/>
                  </a:solidFill>
                  <a:latin typeface="微软雅黑" panose="020B0503020204020204" pitchFamily="34" charset="-122"/>
                  <a:ea typeface="微软雅黑" panose="020B0503020204020204" pitchFamily="34" charset="-122"/>
                  <a:cs typeface="Arial" panose="020B0604020202020204" pitchFamily="34" charset="0"/>
                </a:rPr>
                <a:t>返修货物</a:t>
              </a:r>
            </a:p>
          </p:txBody>
        </p:sp>
        <p:sp>
          <p:nvSpPr>
            <p:cNvPr id="71" name="ïŝļïḍé">
              <a:extLst>
                <a:ext uri="{FF2B5EF4-FFF2-40B4-BE49-F238E27FC236}">
                  <a16:creationId xmlns:a16="http://schemas.microsoft.com/office/drawing/2014/main" id="{D4BBBEDE-2B00-405F-9198-3D2C67C74DBB}"/>
                </a:ext>
              </a:extLst>
            </p:cNvPr>
            <p:cNvSpPr/>
            <p:nvPr/>
          </p:nvSpPr>
          <p:spPr bwMode="auto">
            <a:xfrm>
              <a:off x="7164458" y="3425103"/>
              <a:ext cx="2569728" cy="488849"/>
            </a:xfrm>
            <a:prstGeom prst="roundRect">
              <a:avLst>
                <a:gd name="adj" fmla="val 50000"/>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prstClr val="white"/>
                </a:solidFill>
                <a:effectLst/>
                <a:uLnTx/>
                <a:uFillTx/>
                <a:latin typeface="Arial"/>
                <a:ea typeface="Microsoft YaHei"/>
                <a:cs typeface="+mn-ea"/>
                <a:sym typeface="+mn-lt"/>
              </a:endParaRPr>
            </a:p>
          </p:txBody>
        </p:sp>
        <p:sp>
          <p:nvSpPr>
            <p:cNvPr id="72" name="TextBox 174">
              <a:extLst>
                <a:ext uri="{FF2B5EF4-FFF2-40B4-BE49-F238E27FC236}">
                  <a16:creationId xmlns:a16="http://schemas.microsoft.com/office/drawing/2014/main" id="{A6DC5952-C18D-464B-9D1D-12C936CB17EB}"/>
                </a:ext>
              </a:extLst>
            </p:cNvPr>
            <p:cNvSpPr txBox="1"/>
            <p:nvPr/>
          </p:nvSpPr>
          <p:spPr>
            <a:xfrm>
              <a:off x="7731267" y="3478792"/>
              <a:ext cx="172354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a:solidFill>
                    <a:prstClr val="white"/>
                  </a:solidFill>
                  <a:latin typeface="微软雅黑" panose="020B0503020204020204" pitchFamily="34" charset="-122"/>
                  <a:ea typeface="微软雅黑" panose="020B0503020204020204" pitchFamily="34" charset="-122"/>
                  <a:cs typeface="Arial" panose="020B0604020202020204" pitchFamily="34" charset="0"/>
                </a:rPr>
                <a:t>小型展会货物</a:t>
              </a:r>
            </a:p>
          </p:txBody>
        </p:sp>
        <p:sp>
          <p:nvSpPr>
            <p:cNvPr id="73" name="ïŝļïḍé">
              <a:extLst>
                <a:ext uri="{FF2B5EF4-FFF2-40B4-BE49-F238E27FC236}">
                  <a16:creationId xmlns:a16="http://schemas.microsoft.com/office/drawing/2014/main" id="{E852120E-B16E-4CF3-94EB-7991A81D8A9F}"/>
                </a:ext>
              </a:extLst>
            </p:cNvPr>
            <p:cNvSpPr/>
            <p:nvPr/>
          </p:nvSpPr>
          <p:spPr bwMode="auto">
            <a:xfrm>
              <a:off x="3731213" y="1736657"/>
              <a:ext cx="4810317" cy="509987"/>
            </a:xfrm>
            <a:prstGeom prst="roundRect">
              <a:avLst>
                <a:gd name="adj" fmla="val 50000"/>
              </a:avLst>
            </a:prstGeom>
            <a:solidFill>
              <a:srgbClr val="0860A8"/>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prstClr val="white"/>
                </a:solidFill>
                <a:effectLst/>
                <a:uLnTx/>
                <a:uFillTx/>
                <a:latin typeface="Arial"/>
                <a:ea typeface="Microsoft YaHei"/>
                <a:cs typeface="+mn-ea"/>
                <a:sym typeface="+mn-lt"/>
              </a:endParaRPr>
            </a:p>
          </p:txBody>
        </p:sp>
        <p:sp>
          <p:nvSpPr>
            <p:cNvPr id="74" name="TextBox 174">
              <a:extLst>
                <a:ext uri="{FF2B5EF4-FFF2-40B4-BE49-F238E27FC236}">
                  <a16:creationId xmlns:a16="http://schemas.microsoft.com/office/drawing/2014/main" id="{C34153D7-905A-4E9E-BA78-E2C497FEFEE4}"/>
                </a:ext>
              </a:extLst>
            </p:cNvPr>
            <p:cNvSpPr txBox="1"/>
            <p:nvPr/>
          </p:nvSpPr>
          <p:spPr>
            <a:xfrm>
              <a:off x="4153645" y="1790346"/>
              <a:ext cx="403187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a:solidFill>
                    <a:prstClr val="white"/>
                  </a:solidFill>
                  <a:latin typeface="微软雅黑" panose="020B0503020204020204" pitchFamily="34" charset="-122"/>
                  <a:ea typeface="微软雅黑" panose="020B0503020204020204" pitchFamily="34" charset="-122"/>
                  <a:cs typeface="Arial" panose="020B0604020202020204" pitchFamily="34" charset="0"/>
                </a:rPr>
                <a:t>保税区内、区外一般贸易进口货物</a:t>
              </a:r>
            </a:p>
          </p:txBody>
        </p:sp>
        <p:sp>
          <p:nvSpPr>
            <p:cNvPr id="13" name="矩形: 圆角 12">
              <a:extLst>
                <a:ext uri="{FF2B5EF4-FFF2-40B4-BE49-F238E27FC236}">
                  <a16:creationId xmlns:a16="http://schemas.microsoft.com/office/drawing/2014/main" id="{B139000C-F80F-4F4E-973A-6CDD526094E3}"/>
                </a:ext>
              </a:extLst>
            </p:cNvPr>
            <p:cNvSpPr/>
            <p:nvPr/>
          </p:nvSpPr>
          <p:spPr>
            <a:xfrm>
              <a:off x="1082843" y="1540042"/>
              <a:ext cx="10082462" cy="2477048"/>
            </a:xfrm>
            <a:prstGeom prst="roundRect">
              <a:avLst/>
            </a:prstGeom>
            <a:noFill/>
            <a:ln w="28575">
              <a:solidFill>
                <a:srgbClr val="0860A8"/>
              </a:solidFill>
              <a:prstDash val="sysDash"/>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a:extLst>
              <a:ext uri="{FF2B5EF4-FFF2-40B4-BE49-F238E27FC236}">
                <a16:creationId xmlns:a16="http://schemas.microsoft.com/office/drawing/2014/main" id="{95FA2FF7-3DD6-4452-921F-27307B668A74}"/>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FBE1D1E0-D463-4040-BCC7-E4FDEC2E80D5}"/>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36" name="直接连接符 35">
            <a:extLst>
              <a:ext uri="{FF2B5EF4-FFF2-40B4-BE49-F238E27FC236}">
                <a16:creationId xmlns:a16="http://schemas.microsoft.com/office/drawing/2014/main" id="{C3A8ED9D-713A-4A3B-98FE-ED58FA4F76C6}"/>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2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1250" fill="hold"/>
                                        <p:tgtEl>
                                          <p:spTgt spid="14"/>
                                        </p:tgtEl>
                                        <p:attrNameLst>
                                          <p:attrName>ppt_w</p:attrName>
                                        </p:attrNameLst>
                                      </p:cBhvr>
                                      <p:tavLst>
                                        <p:tav tm="0">
                                          <p:val>
                                            <p:fltVal val="0"/>
                                          </p:val>
                                        </p:tav>
                                        <p:tav tm="100000">
                                          <p:val>
                                            <p:strVal val="#ppt_w"/>
                                          </p:val>
                                        </p:tav>
                                      </p:tavLst>
                                    </p:anim>
                                    <p:anim calcmode="lin" valueType="num">
                                      <p:cBhvr>
                                        <p:cTn id="11" dur="1250" fill="hold"/>
                                        <p:tgtEl>
                                          <p:spTgt spid="14"/>
                                        </p:tgtEl>
                                        <p:attrNameLst>
                                          <p:attrName>ppt_h</p:attrName>
                                        </p:attrNameLst>
                                      </p:cBhvr>
                                      <p:tavLst>
                                        <p:tav tm="0">
                                          <p:val>
                                            <p:fltVal val="0"/>
                                          </p:val>
                                        </p:tav>
                                        <p:tav tm="100000">
                                          <p:val>
                                            <p:strVal val="#ppt_h"/>
                                          </p:val>
                                        </p:tav>
                                      </p:tavLst>
                                    </p:anim>
                                    <p:animEffect transition="in" filter="fade">
                                      <p:cBhvr>
                                        <p:cTn id="12" dur="1250"/>
                                        <p:tgtEl>
                                          <p:spTgt spid="14"/>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45AF3AD3-9918-4916-96E9-F24391FECF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76" t="23966" b="11922"/>
          <a:stretch/>
        </p:blipFill>
        <p:spPr>
          <a:xfrm>
            <a:off x="-1" y="0"/>
            <a:ext cx="12189433" cy="6856556"/>
          </a:xfrm>
          <a:prstGeom prst="rect">
            <a:avLst/>
          </a:prstGeom>
        </p:spPr>
      </p:pic>
      <p:sp>
        <p:nvSpPr>
          <p:cNvPr id="3" name="矩形 2">
            <a:extLst>
              <a:ext uri="{FF2B5EF4-FFF2-40B4-BE49-F238E27FC236}">
                <a16:creationId xmlns:a16="http://schemas.microsoft.com/office/drawing/2014/main" id="{3A8AE7D7-D419-4552-B0C0-CEE370416069}"/>
              </a:ext>
            </a:extLst>
          </p:cNvPr>
          <p:cNvSpPr/>
          <p:nvPr/>
        </p:nvSpPr>
        <p:spPr>
          <a:xfrm>
            <a:off x="-4801" y="560"/>
            <a:ext cx="12189433" cy="6856556"/>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矩形 3">
            <a:extLst>
              <a:ext uri="{FF2B5EF4-FFF2-40B4-BE49-F238E27FC236}">
                <a16:creationId xmlns:a16="http://schemas.microsoft.com/office/drawing/2014/main" id="{EDFB564B-5BB6-462B-A81C-E74E49168A54}"/>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等腰三角形 4">
            <a:extLst>
              <a:ext uri="{FF2B5EF4-FFF2-40B4-BE49-F238E27FC236}">
                <a16:creationId xmlns:a16="http://schemas.microsoft.com/office/drawing/2014/main" id="{34608D64-0893-41ED-812A-DD33BFB441DE}"/>
              </a:ext>
            </a:extLst>
          </p:cNvPr>
          <p:cNvSpPr/>
          <p:nvPr/>
        </p:nvSpPr>
        <p:spPr>
          <a:xfrm>
            <a:off x="23615" y="1349973"/>
            <a:ext cx="12186655"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4D6C7D7-D02A-432D-8E95-4FB55DD172F0}"/>
              </a:ext>
            </a:extLst>
          </p:cNvPr>
          <p:cNvGrpSpPr/>
          <p:nvPr/>
        </p:nvGrpSpPr>
        <p:grpSpPr>
          <a:xfrm>
            <a:off x="281157" y="317175"/>
            <a:ext cx="5704847" cy="882686"/>
            <a:chOff x="281157" y="317175"/>
            <a:chExt cx="5704847" cy="882686"/>
          </a:xfrm>
        </p:grpSpPr>
        <p:grpSp>
          <p:nvGrpSpPr>
            <p:cNvPr id="63" name="组合 62"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47A89BE7-1A92-4F5D-AEF4-6A941B618A69}"/>
                </a:ext>
              </a:extLst>
            </p:cNvPr>
            <p:cNvGrpSpPr/>
            <p:nvPr/>
          </p:nvGrpSpPr>
          <p:grpSpPr>
            <a:xfrm>
              <a:off x="281157" y="317175"/>
              <a:ext cx="5704847" cy="882686"/>
              <a:chOff x="6329314" y="1287358"/>
              <a:chExt cx="3489922" cy="882686"/>
            </a:xfrm>
          </p:grpSpPr>
          <p:sp>
            <p:nvSpPr>
              <p:cNvPr id="65" name="文本框 64">
                <a:extLst>
                  <a:ext uri="{FF2B5EF4-FFF2-40B4-BE49-F238E27FC236}">
                    <a16:creationId xmlns:a16="http://schemas.microsoft.com/office/drawing/2014/main" id="{7D962CCA-BC8B-4FD3-A1BD-B9155650B53A}"/>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海运进口服务</a:t>
                </a:r>
              </a:p>
            </p:txBody>
          </p:sp>
          <p:sp>
            <p:nvSpPr>
              <p:cNvPr id="66" name="矩形 65"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D8C14755-831B-4855-8679-270D19FD7792}"/>
                  </a:ext>
                </a:extLst>
              </p:cNvPr>
              <p:cNvSpPr/>
              <p:nvPr/>
            </p:nvSpPr>
            <p:spPr>
              <a:xfrm>
                <a:off x="6329314" y="1893045"/>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  Ocean Service </a:t>
                </a:r>
              </a:p>
            </p:txBody>
          </p:sp>
          <p:cxnSp>
            <p:nvCxnSpPr>
              <p:cNvPr id="67" name="直接连接符 66">
                <a:extLst>
                  <a:ext uri="{FF2B5EF4-FFF2-40B4-BE49-F238E27FC236}">
                    <a16:creationId xmlns:a16="http://schemas.microsoft.com/office/drawing/2014/main" id="{28C02591-2627-441C-9482-1ED2CB565039}"/>
                  </a:ext>
                </a:extLst>
              </p:cNvPr>
              <p:cNvCxnSpPr/>
              <p:nvPr/>
            </p:nvCxnSpPr>
            <p:spPr>
              <a:xfrm>
                <a:off x="6457695"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4" name="等腰三角形 63">
              <a:extLst>
                <a:ext uri="{FF2B5EF4-FFF2-40B4-BE49-F238E27FC236}">
                  <a16:creationId xmlns:a16="http://schemas.microsoft.com/office/drawing/2014/main" id="{A40292EF-B39A-42A0-8E1E-E28AF72CBAFD}"/>
                </a:ext>
              </a:extLst>
            </p:cNvPr>
            <p:cNvSpPr/>
            <p:nvPr/>
          </p:nvSpPr>
          <p:spPr>
            <a:xfrm rot="5400000">
              <a:off x="2663133" y="449066"/>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68" name="图片 67">
            <a:extLst>
              <a:ext uri="{FF2B5EF4-FFF2-40B4-BE49-F238E27FC236}">
                <a16:creationId xmlns:a16="http://schemas.microsoft.com/office/drawing/2014/main" id="{DCCCDCB6-5DA6-4358-B0C1-C9A40FBD766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69" name="矩形 68">
            <a:extLst>
              <a:ext uri="{FF2B5EF4-FFF2-40B4-BE49-F238E27FC236}">
                <a16:creationId xmlns:a16="http://schemas.microsoft.com/office/drawing/2014/main" id="{E44A8FF3-938B-40E0-94B7-5EB6614736D7}"/>
              </a:ext>
            </a:extLst>
          </p:cNvPr>
          <p:cNvSpPr/>
          <p:nvPr/>
        </p:nvSpPr>
        <p:spPr>
          <a:xfrm>
            <a:off x="974963" y="1788726"/>
            <a:ext cx="10305548" cy="430374"/>
          </a:xfrm>
          <a:prstGeom prst="rect">
            <a:avLst/>
          </a:prstGeom>
        </p:spPr>
        <p:txBody>
          <a:bodyPr wrap="square">
            <a:spAutoFit/>
          </a:bodyPr>
          <a:lstStyle/>
          <a:p>
            <a:pPr algn="ctr">
              <a:lnSpc>
                <a:spcPct val="120000"/>
              </a:lnSpc>
            </a:pPr>
            <a:r>
              <a:rPr lang="zh-CN" altLang="en-US" sz="1600" b="1">
                <a:latin typeface="微软雅黑" panose="020B0503020204020204" pitchFamily="34" charset="-122"/>
                <a:ea typeface="微软雅黑" panose="020B0503020204020204" pitchFamily="34" charset="-122"/>
              </a:rPr>
              <a:t>隆程与主流航运公司签有长期价格合约，我们以最有</a:t>
            </a:r>
            <a:r>
              <a:rPr lang="zh-CN" altLang="en-US" sz="2000" b="1">
                <a:solidFill>
                  <a:srgbClr val="1088B3"/>
                </a:solidFill>
                <a:latin typeface="微软雅黑" panose="020B0503020204020204" pitchFamily="34" charset="-122"/>
                <a:ea typeface="微软雅黑" panose="020B0503020204020204" pitchFamily="34" charset="-122"/>
              </a:rPr>
              <a:t>竞争力</a:t>
            </a:r>
            <a:r>
              <a:rPr lang="zh-CN" altLang="en-US" sz="1600" b="1">
                <a:latin typeface="微软雅黑" panose="020B0503020204020204" pitchFamily="34" charset="-122"/>
                <a:ea typeface="微软雅黑" panose="020B0503020204020204" pitchFamily="34" charset="-122"/>
              </a:rPr>
              <a:t>的价格和仓位组合，获得了当地客户的广泛好评 </a:t>
            </a:r>
          </a:p>
        </p:txBody>
      </p:sp>
      <p:sp>
        <p:nvSpPr>
          <p:cNvPr id="80" name="任意多边形: 形状 12">
            <a:extLst>
              <a:ext uri="{FF2B5EF4-FFF2-40B4-BE49-F238E27FC236}">
                <a16:creationId xmlns:a16="http://schemas.microsoft.com/office/drawing/2014/main" id="{AA5CBFAE-8A62-4C79-96D5-12DBC8E33B70}"/>
              </a:ext>
            </a:extLst>
          </p:cNvPr>
          <p:cNvSpPr/>
          <p:nvPr/>
        </p:nvSpPr>
        <p:spPr>
          <a:xfrm>
            <a:off x="-977900" y="2065204"/>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1" fmla="*/ 0 w 12192000"/>
              <a:gd name="connsiteY0-2" fmla="*/ 0 h 3550500"/>
              <a:gd name="connsiteX1-3" fmla="*/ 102335 w 12192000"/>
              <a:gd name="connsiteY1-4" fmla="*/ 50905 h 3550500"/>
              <a:gd name="connsiteX2-5" fmla="*/ 6086475 w 12192000"/>
              <a:gd name="connsiteY2-6" fmla="*/ 914779 h 3550500"/>
              <a:gd name="connsiteX3-7" fmla="*/ 12089666 w 12192000"/>
              <a:gd name="connsiteY3-8" fmla="*/ 50905 h 3550500"/>
              <a:gd name="connsiteX4-9" fmla="*/ 12192000 w 12192000"/>
              <a:gd name="connsiteY4-10" fmla="*/ 0 h 3550500"/>
              <a:gd name="connsiteX5-11" fmla="*/ 12192000 w 12192000"/>
              <a:gd name="connsiteY5-12" fmla="*/ 3550500 h 3550500"/>
              <a:gd name="connsiteX6-13" fmla="*/ 12089666 w 12192000"/>
              <a:gd name="connsiteY6-14" fmla="*/ 3496782 h 3550500"/>
              <a:gd name="connsiteX7-15" fmla="*/ 6096000 w 12192000"/>
              <a:gd name="connsiteY7-16" fmla="*/ 2480507 h 3550500"/>
              <a:gd name="connsiteX8-17" fmla="*/ 102335 w 12192000"/>
              <a:gd name="connsiteY8-18" fmla="*/ 3496782 h 3550500"/>
              <a:gd name="connsiteX9-19" fmla="*/ 0 w 12192000"/>
              <a:gd name="connsiteY9-20" fmla="*/ 3550500 h 3550500"/>
              <a:gd name="connsiteX10" fmla="*/ 0 w 12192000"/>
              <a:gd name="connsiteY10" fmla="*/ 0 h 3550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12192000" h="3550500">
                <a:moveTo>
                  <a:pt x="0" y="0"/>
                </a:moveTo>
                <a:lnTo>
                  <a:pt x="102335" y="50905"/>
                </a:lnTo>
                <a:cubicBezTo>
                  <a:pt x="1401279" y="664052"/>
                  <a:pt x="3591490" y="914779"/>
                  <a:pt x="6086475" y="914779"/>
                </a:cubicBezTo>
                <a:cubicBezTo>
                  <a:pt x="8581461" y="914779"/>
                  <a:pt x="10790721" y="664052"/>
                  <a:pt x="12089666" y="50905"/>
                </a:cubicBezTo>
                <a:lnTo>
                  <a:pt x="12192000" y="0"/>
                </a:lnTo>
                <a:lnTo>
                  <a:pt x="12192000" y="3550500"/>
                </a:lnTo>
                <a:lnTo>
                  <a:pt x="12089666" y="3496782"/>
                </a:lnTo>
                <a:cubicBezTo>
                  <a:pt x="10790721" y="2883635"/>
                  <a:pt x="8590986" y="2480507"/>
                  <a:pt x="6096000" y="2480507"/>
                </a:cubicBezTo>
                <a:cubicBezTo>
                  <a:pt x="3601015" y="2480507"/>
                  <a:pt x="1401279" y="2883635"/>
                  <a:pt x="102335" y="3496782"/>
                </a:cubicBezTo>
                <a:lnTo>
                  <a:pt x="0" y="3550500"/>
                </a:lnTo>
                <a:lnTo>
                  <a:pt x="0" y="0"/>
                </a:lnTo>
                <a:close/>
              </a:path>
            </a:pathLst>
          </a:custGeom>
          <a:solidFill>
            <a:srgbClr val="1689A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任意多边形: 形状 13">
            <a:extLst>
              <a:ext uri="{FF2B5EF4-FFF2-40B4-BE49-F238E27FC236}">
                <a16:creationId xmlns:a16="http://schemas.microsoft.com/office/drawing/2014/main" id="{691ED722-F031-4E58-9F58-CC21EE0A8641}"/>
              </a:ext>
            </a:extLst>
          </p:cNvPr>
          <p:cNvSpPr/>
          <p:nvPr/>
        </p:nvSpPr>
        <p:spPr>
          <a:xfrm>
            <a:off x="-977900" y="2548101"/>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1" fmla="*/ 0 w 12192000"/>
              <a:gd name="connsiteY0-2" fmla="*/ 0 h 3550500"/>
              <a:gd name="connsiteX1-3" fmla="*/ 102335 w 12192000"/>
              <a:gd name="connsiteY1-4" fmla="*/ 50905 h 3550500"/>
              <a:gd name="connsiteX2-5" fmla="*/ 6096000 w 12192000"/>
              <a:gd name="connsiteY2-6" fmla="*/ 1067179 h 3550500"/>
              <a:gd name="connsiteX3-7" fmla="*/ 12089666 w 12192000"/>
              <a:gd name="connsiteY3-8" fmla="*/ 50905 h 3550500"/>
              <a:gd name="connsiteX4-9" fmla="*/ 12192000 w 12192000"/>
              <a:gd name="connsiteY4-10" fmla="*/ 0 h 3550500"/>
              <a:gd name="connsiteX5-11" fmla="*/ 12192000 w 12192000"/>
              <a:gd name="connsiteY5-12" fmla="*/ 3550500 h 3550500"/>
              <a:gd name="connsiteX6-13" fmla="*/ 12089666 w 12192000"/>
              <a:gd name="connsiteY6-14" fmla="*/ 3496782 h 3550500"/>
              <a:gd name="connsiteX7-15" fmla="*/ 6096000 w 12192000"/>
              <a:gd name="connsiteY7-16" fmla="*/ 2699582 h 3550500"/>
              <a:gd name="connsiteX8-17" fmla="*/ 102335 w 12192000"/>
              <a:gd name="connsiteY8-18" fmla="*/ 3496782 h 3550500"/>
              <a:gd name="connsiteX9-19" fmla="*/ 0 w 12192000"/>
              <a:gd name="connsiteY9-20" fmla="*/ 3550500 h 3550500"/>
              <a:gd name="connsiteX10" fmla="*/ 0 w 12192000"/>
              <a:gd name="connsiteY10" fmla="*/ 0 h 3550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12192000" h="3550500">
                <a:moveTo>
                  <a:pt x="0" y="0"/>
                </a:moveTo>
                <a:lnTo>
                  <a:pt x="102335" y="50905"/>
                </a:lnTo>
                <a:cubicBezTo>
                  <a:pt x="1401279" y="664052"/>
                  <a:pt x="3601015" y="1067179"/>
                  <a:pt x="6096000" y="1067179"/>
                </a:cubicBezTo>
                <a:cubicBezTo>
                  <a:pt x="8590986" y="1067179"/>
                  <a:pt x="10790721" y="664052"/>
                  <a:pt x="12089666" y="50905"/>
                </a:cubicBezTo>
                <a:lnTo>
                  <a:pt x="12192000" y="0"/>
                </a:lnTo>
                <a:lnTo>
                  <a:pt x="12192000" y="3550500"/>
                </a:lnTo>
                <a:lnTo>
                  <a:pt x="12089666" y="3496782"/>
                </a:lnTo>
                <a:cubicBezTo>
                  <a:pt x="10790721" y="2883635"/>
                  <a:pt x="8590986" y="2699582"/>
                  <a:pt x="6096000" y="2699582"/>
                </a:cubicBezTo>
                <a:cubicBezTo>
                  <a:pt x="3601015" y="2699582"/>
                  <a:pt x="1401279" y="2883635"/>
                  <a:pt x="102335" y="3496782"/>
                </a:cubicBezTo>
                <a:lnTo>
                  <a:pt x="0" y="3550500"/>
                </a:lnTo>
                <a:lnTo>
                  <a:pt x="0" y="0"/>
                </a:lnTo>
                <a:close/>
              </a:path>
            </a:pathLst>
          </a:custGeom>
          <a:solidFill>
            <a:srgbClr val="1689A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8" name="任意多边形: 形状 16">
            <a:extLst>
              <a:ext uri="{FF2B5EF4-FFF2-40B4-BE49-F238E27FC236}">
                <a16:creationId xmlns:a16="http://schemas.microsoft.com/office/drawing/2014/main" id="{1B1F48A4-18B7-4125-9A1D-7BF903F54841}"/>
              </a:ext>
            </a:extLst>
          </p:cNvPr>
          <p:cNvSpPr/>
          <p:nvPr/>
        </p:nvSpPr>
        <p:spPr>
          <a:xfrm>
            <a:off x="-977900" y="2240741"/>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1" fmla="*/ 0 w 12192000"/>
              <a:gd name="connsiteY0-2" fmla="*/ 0 h 3550500"/>
              <a:gd name="connsiteX1-3" fmla="*/ 102335 w 12192000"/>
              <a:gd name="connsiteY1-4" fmla="*/ 50905 h 3550500"/>
              <a:gd name="connsiteX2-5" fmla="*/ 6096000 w 12192000"/>
              <a:gd name="connsiteY2-6" fmla="*/ 857629 h 3550500"/>
              <a:gd name="connsiteX3-7" fmla="*/ 12089666 w 12192000"/>
              <a:gd name="connsiteY3-8" fmla="*/ 50905 h 3550500"/>
              <a:gd name="connsiteX4-9" fmla="*/ 12192000 w 12192000"/>
              <a:gd name="connsiteY4-10" fmla="*/ 0 h 3550500"/>
              <a:gd name="connsiteX5-11" fmla="*/ 12192000 w 12192000"/>
              <a:gd name="connsiteY5-12" fmla="*/ 3550500 h 3550500"/>
              <a:gd name="connsiteX6-13" fmla="*/ 12089666 w 12192000"/>
              <a:gd name="connsiteY6-14" fmla="*/ 3496782 h 3550500"/>
              <a:gd name="connsiteX7-15" fmla="*/ 6096000 w 12192000"/>
              <a:gd name="connsiteY7-16" fmla="*/ 2480507 h 3550500"/>
              <a:gd name="connsiteX8-17" fmla="*/ 102335 w 12192000"/>
              <a:gd name="connsiteY8-18" fmla="*/ 3496782 h 3550500"/>
              <a:gd name="connsiteX9-19" fmla="*/ 0 w 12192000"/>
              <a:gd name="connsiteY9-20" fmla="*/ 3550500 h 3550500"/>
              <a:gd name="connsiteX10" fmla="*/ 0 w 12192000"/>
              <a:gd name="connsiteY10" fmla="*/ 0 h 3550500"/>
              <a:gd name="connsiteX0-21" fmla="*/ 0 w 12192000"/>
              <a:gd name="connsiteY0-22" fmla="*/ 0 h 3550500"/>
              <a:gd name="connsiteX1-23" fmla="*/ 102335 w 12192000"/>
              <a:gd name="connsiteY1-24" fmla="*/ 50905 h 3550500"/>
              <a:gd name="connsiteX2-25" fmla="*/ 6096000 w 12192000"/>
              <a:gd name="connsiteY2-26" fmla="*/ 857629 h 3550500"/>
              <a:gd name="connsiteX3-27" fmla="*/ 12089666 w 12192000"/>
              <a:gd name="connsiteY3-28" fmla="*/ 50905 h 3550500"/>
              <a:gd name="connsiteX4-29" fmla="*/ 12192000 w 12192000"/>
              <a:gd name="connsiteY4-30" fmla="*/ 0 h 3550500"/>
              <a:gd name="connsiteX5-31" fmla="*/ 12192000 w 12192000"/>
              <a:gd name="connsiteY5-32" fmla="*/ 3550500 h 3550500"/>
              <a:gd name="connsiteX6-33" fmla="*/ 12089666 w 12192000"/>
              <a:gd name="connsiteY6-34" fmla="*/ 3496782 h 3550500"/>
              <a:gd name="connsiteX7-35" fmla="*/ 6105525 w 12192000"/>
              <a:gd name="connsiteY7-36" fmla="*/ 2804357 h 3550500"/>
              <a:gd name="connsiteX8-37" fmla="*/ 102335 w 12192000"/>
              <a:gd name="connsiteY8-38" fmla="*/ 3496782 h 3550500"/>
              <a:gd name="connsiteX9-39" fmla="*/ 0 w 12192000"/>
              <a:gd name="connsiteY9-40" fmla="*/ 3550500 h 3550500"/>
              <a:gd name="connsiteX10-41" fmla="*/ 0 w 12192000"/>
              <a:gd name="connsiteY10-42" fmla="*/ 0 h 3550500"/>
              <a:gd name="connsiteX0-43" fmla="*/ 0 w 12192000"/>
              <a:gd name="connsiteY0-44" fmla="*/ 0 h 3550500"/>
              <a:gd name="connsiteX1-45" fmla="*/ 102335 w 12192000"/>
              <a:gd name="connsiteY1-46" fmla="*/ 50905 h 3550500"/>
              <a:gd name="connsiteX2-47" fmla="*/ 6096000 w 12192000"/>
              <a:gd name="connsiteY2-48" fmla="*/ 857629 h 3550500"/>
              <a:gd name="connsiteX3-49" fmla="*/ 12089666 w 12192000"/>
              <a:gd name="connsiteY3-50" fmla="*/ 50905 h 3550500"/>
              <a:gd name="connsiteX4-51" fmla="*/ 12192000 w 12192000"/>
              <a:gd name="connsiteY4-52" fmla="*/ 0 h 3550500"/>
              <a:gd name="connsiteX5-53" fmla="*/ 12192000 w 12192000"/>
              <a:gd name="connsiteY5-54" fmla="*/ 3550500 h 3550500"/>
              <a:gd name="connsiteX6-55" fmla="*/ 12089666 w 12192000"/>
              <a:gd name="connsiteY6-56" fmla="*/ 3496782 h 3550500"/>
              <a:gd name="connsiteX7-57" fmla="*/ 6105525 w 12192000"/>
              <a:gd name="connsiteY7-58" fmla="*/ 2804357 h 3550500"/>
              <a:gd name="connsiteX8-59" fmla="*/ 102335 w 12192000"/>
              <a:gd name="connsiteY8-60" fmla="*/ 3496782 h 3550500"/>
              <a:gd name="connsiteX9-61" fmla="*/ 0 w 12192000"/>
              <a:gd name="connsiteY9-62" fmla="*/ 3550500 h 3550500"/>
              <a:gd name="connsiteX10-63" fmla="*/ 0 w 12192000"/>
              <a:gd name="connsiteY10-64" fmla="*/ 0 h 3550500"/>
              <a:gd name="connsiteX0-65" fmla="*/ 0 w 12192000"/>
              <a:gd name="connsiteY0-66" fmla="*/ 0 h 3550500"/>
              <a:gd name="connsiteX1-67" fmla="*/ 102335 w 12192000"/>
              <a:gd name="connsiteY1-68" fmla="*/ 50905 h 3550500"/>
              <a:gd name="connsiteX2-69" fmla="*/ 6096000 w 12192000"/>
              <a:gd name="connsiteY2-70" fmla="*/ 857629 h 3550500"/>
              <a:gd name="connsiteX3-71" fmla="*/ 12089666 w 12192000"/>
              <a:gd name="connsiteY3-72" fmla="*/ 50905 h 3550500"/>
              <a:gd name="connsiteX4-73" fmla="*/ 12192000 w 12192000"/>
              <a:gd name="connsiteY4-74" fmla="*/ 0 h 3550500"/>
              <a:gd name="connsiteX5-75" fmla="*/ 12192000 w 12192000"/>
              <a:gd name="connsiteY5-76" fmla="*/ 3550500 h 3550500"/>
              <a:gd name="connsiteX6-77" fmla="*/ 12089666 w 12192000"/>
              <a:gd name="connsiteY6-78" fmla="*/ 3496782 h 3550500"/>
              <a:gd name="connsiteX7-79" fmla="*/ 6105525 w 12192000"/>
              <a:gd name="connsiteY7-80" fmla="*/ 2804357 h 3550500"/>
              <a:gd name="connsiteX8-81" fmla="*/ 102335 w 12192000"/>
              <a:gd name="connsiteY8-82" fmla="*/ 3496782 h 3550500"/>
              <a:gd name="connsiteX9-83" fmla="*/ 0 w 12192000"/>
              <a:gd name="connsiteY9-84" fmla="*/ 3550500 h 3550500"/>
              <a:gd name="connsiteX10-85" fmla="*/ 0 w 12192000"/>
              <a:gd name="connsiteY10-86" fmla="*/ 0 h 35505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192000" h="3550500">
                <a:moveTo>
                  <a:pt x="0" y="0"/>
                </a:moveTo>
                <a:lnTo>
                  <a:pt x="102335" y="50905"/>
                </a:lnTo>
                <a:cubicBezTo>
                  <a:pt x="1401279" y="664052"/>
                  <a:pt x="3601015" y="857629"/>
                  <a:pt x="6096000" y="857629"/>
                </a:cubicBezTo>
                <a:cubicBezTo>
                  <a:pt x="8590986" y="857629"/>
                  <a:pt x="10790721" y="664052"/>
                  <a:pt x="12089666" y="50905"/>
                </a:cubicBezTo>
                <a:lnTo>
                  <a:pt x="12192000" y="0"/>
                </a:lnTo>
                <a:lnTo>
                  <a:pt x="12192000" y="3550500"/>
                </a:lnTo>
                <a:lnTo>
                  <a:pt x="12089666" y="3496782"/>
                </a:lnTo>
                <a:cubicBezTo>
                  <a:pt x="10724046" y="3016985"/>
                  <a:pt x="8600511" y="2804357"/>
                  <a:pt x="6105525" y="2804357"/>
                </a:cubicBezTo>
                <a:cubicBezTo>
                  <a:pt x="3610540" y="2804357"/>
                  <a:pt x="1229829" y="3055085"/>
                  <a:pt x="102335" y="3496782"/>
                </a:cubicBezTo>
                <a:lnTo>
                  <a:pt x="0" y="3550500"/>
                </a:lnTo>
                <a:lnTo>
                  <a:pt x="0" y="0"/>
                </a:lnTo>
                <a:close/>
              </a:path>
            </a:pathLst>
          </a:custGeom>
          <a:solidFill>
            <a:srgbClr val="1D76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7" name="组合 126">
            <a:extLst>
              <a:ext uri="{FF2B5EF4-FFF2-40B4-BE49-F238E27FC236}">
                <a16:creationId xmlns:a16="http://schemas.microsoft.com/office/drawing/2014/main" id="{1D18EFC8-314A-429D-B011-3EAFF6164F56}"/>
              </a:ext>
            </a:extLst>
          </p:cNvPr>
          <p:cNvGrpSpPr/>
          <p:nvPr/>
        </p:nvGrpSpPr>
        <p:grpSpPr>
          <a:xfrm>
            <a:off x="2077761" y="3385064"/>
            <a:ext cx="1860620" cy="988229"/>
            <a:chOff x="3347864" y="3209832"/>
            <a:chExt cx="1224136" cy="650173"/>
          </a:xfrm>
        </p:grpSpPr>
        <p:sp>
          <p:nvSpPr>
            <p:cNvPr id="128" name="矩形 127">
              <a:extLst>
                <a:ext uri="{FF2B5EF4-FFF2-40B4-BE49-F238E27FC236}">
                  <a16:creationId xmlns:a16="http://schemas.microsoft.com/office/drawing/2014/main" id="{F3978383-9DB0-41F6-9C10-C9C3D1E702DE}"/>
                </a:ext>
              </a:extLst>
            </p:cNvPr>
            <p:cNvSpPr/>
            <p:nvPr/>
          </p:nvSpPr>
          <p:spPr>
            <a:xfrm>
              <a:off x="3347864" y="3209832"/>
              <a:ext cx="1224136" cy="65017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9" name="图片 128">
              <a:extLst>
                <a:ext uri="{FF2B5EF4-FFF2-40B4-BE49-F238E27FC236}">
                  <a16:creationId xmlns:a16="http://schemas.microsoft.com/office/drawing/2014/main" id="{B459B2D0-45CF-4864-900F-0F934E32E1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8139" y="3282533"/>
              <a:ext cx="7635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0" name="组合 129">
            <a:extLst>
              <a:ext uri="{FF2B5EF4-FFF2-40B4-BE49-F238E27FC236}">
                <a16:creationId xmlns:a16="http://schemas.microsoft.com/office/drawing/2014/main" id="{CB2A35DD-1EC4-47CB-8534-DD4BC8DD4B34}"/>
              </a:ext>
            </a:extLst>
          </p:cNvPr>
          <p:cNvGrpSpPr/>
          <p:nvPr/>
        </p:nvGrpSpPr>
        <p:grpSpPr>
          <a:xfrm>
            <a:off x="3974602" y="3385064"/>
            <a:ext cx="1321298" cy="988229"/>
            <a:chOff x="705385" y="3213176"/>
            <a:chExt cx="1224136" cy="629481"/>
          </a:xfrm>
        </p:grpSpPr>
        <p:sp>
          <p:nvSpPr>
            <p:cNvPr id="131" name="矩形 130">
              <a:extLst>
                <a:ext uri="{FF2B5EF4-FFF2-40B4-BE49-F238E27FC236}">
                  <a16:creationId xmlns:a16="http://schemas.microsoft.com/office/drawing/2014/main" id="{D477469E-8224-470B-884A-B2EA9A5248C0}"/>
                </a:ext>
              </a:extLst>
            </p:cNvPr>
            <p:cNvSpPr/>
            <p:nvPr/>
          </p:nvSpPr>
          <p:spPr>
            <a:xfrm>
              <a:off x="705385" y="3213176"/>
              <a:ext cx="1224136" cy="62948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32" name="图片 131">
              <a:extLst>
                <a:ext uri="{FF2B5EF4-FFF2-40B4-BE49-F238E27FC236}">
                  <a16:creationId xmlns:a16="http://schemas.microsoft.com/office/drawing/2014/main" id="{EC829546-0D31-4330-80D9-1F37AB881D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465" y="3265185"/>
              <a:ext cx="7842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 name="组合 132">
            <a:extLst>
              <a:ext uri="{FF2B5EF4-FFF2-40B4-BE49-F238E27FC236}">
                <a16:creationId xmlns:a16="http://schemas.microsoft.com/office/drawing/2014/main" id="{ACA5D6DB-4703-4AE1-B38A-9900C13B39E5}"/>
              </a:ext>
            </a:extLst>
          </p:cNvPr>
          <p:cNvGrpSpPr/>
          <p:nvPr/>
        </p:nvGrpSpPr>
        <p:grpSpPr>
          <a:xfrm>
            <a:off x="5344454" y="3385063"/>
            <a:ext cx="1494496" cy="988229"/>
            <a:chOff x="458842" y="3206185"/>
            <a:chExt cx="1224136" cy="629481"/>
          </a:xfrm>
        </p:grpSpPr>
        <p:sp>
          <p:nvSpPr>
            <p:cNvPr id="134" name="矩形 133">
              <a:extLst>
                <a:ext uri="{FF2B5EF4-FFF2-40B4-BE49-F238E27FC236}">
                  <a16:creationId xmlns:a16="http://schemas.microsoft.com/office/drawing/2014/main" id="{0FAD8B30-4709-4420-9167-0A173F6E312B}"/>
                </a:ext>
              </a:extLst>
            </p:cNvPr>
            <p:cNvSpPr/>
            <p:nvPr/>
          </p:nvSpPr>
          <p:spPr>
            <a:xfrm>
              <a:off x="458842" y="3206185"/>
              <a:ext cx="1224136" cy="62948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35" name="图片 134">
              <a:extLst>
                <a:ext uri="{FF2B5EF4-FFF2-40B4-BE49-F238E27FC236}">
                  <a16:creationId xmlns:a16="http://schemas.microsoft.com/office/drawing/2014/main" id="{2D822EB5-91C5-4340-BAA9-21CB6C4A004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2747" y="3248930"/>
              <a:ext cx="841699" cy="57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6" name="组合 135">
            <a:extLst>
              <a:ext uri="{FF2B5EF4-FFF2-40B4-BE49-F238E27FC236}">
                <a16:creationId xmlns:a16="http://schemas.microsoft.com/office/drawing/2014/main" id="{C46C418C-79DC-4D99-B834-C9E49B5ED2F1}"/>
              </a:ext>
            </a:extLst>
          </p:cNvPr>
          <p:cNvGrpSpPr/>
          <p:nvPr/>
        </p:nvGrpSpPr>
        <p:grpSpPr>
          <a:xfrm>
            <a:off x="6877122" y="3385062"/>
            <a:ext cx="1494496" cy="988230"/>
            <a:chOff x="4690888" y="2419814"/>
            <a:chExt cx="1273195" cy="629481"/>
          </a:xfrm>
        </p:grpSpPr>
        <p:sp>
          <p:nvSpPr>
            <p:cNvPr id="137" name="矩形 136">
              <a:extLst>
                <a:ext uri="{FF2B5EF4-FFF2-40B4-BE49-F238E27FC236}">
                  <a16:creationId xmlns:a16="http://schemas.microsoft.com/office/drawing/2014/main" id="{0CA9D64B-C7E9-481E-A4BD-EEF19BE85F7D}"/>
                </a:ext>
              </a:extLst>
            </p:cNvPr>
            <p:cNvSpPr/>
            <p:nvPr/>
          </p:nvSpPr>
          <p:spPr>
            <a:xfrm>
              <a:off x="4690888" y="2419814"/>
              <a:ext cx="1273195" cy="62948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38" name="图片 137">
              <a:extLst>
                <a:ext uri="{FF2B5EF4-FFF2-40B4-BE49-F238E27FC236}">
                  <a16:creationId xmlns:a16="http://schemas.microsoft.com/office/drawing/2014/main" id="{CFFF612A-0481-4579-A42E-C2B51E229D9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0888" y="2470718"/>
              <a:ext cx="1184473" cy="52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9" name="图片 138">
            <a:extLst>
              <a:ext uri="{FF2B5EF4-FFF2-40B4-BE49-F238E27FC236}">
                <a16:creationId xmlns:a16="http://schemas.microsoft.com/office/drawing/2014/main" id="{E944E26E-CD72-47B5-BD26-4C066216616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8401052" y="3385061"/>
            <a:ext cx="2266747" cy="98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连接符 29">
            <a:extLst>
              <a:ext uri="{FF2B5EF4-FFF2-40B4-BE49-F238E27FC236}">
                <a16:creationId xmlns:a16="http://schemas.microsoft.com/office/drawing/2014/main" id="{166D110F-8DA9-4079-8036-9DE5D3EB34A8}"/>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0AC11D92-6CBA-4C7F-91BD-CB7F3761C52D}"/>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32" name="直接连接符 31">
            <a:extLst>
              <a:ext uri="{FF2B5EF4-FFF2-40B4-BE49-F238E27FC236}">
                <a16:creationId xmlns:a16="http://schemas.microsoft.com/office/drawing/2014/main" id="{B56BE129-65C3-4D0F-AB93-E084F0F96F2E}"/>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0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barn(inVertical)">
                                      <p:cBhvr>
                                        <p:cTn id="10" dur="500"/>
                                        <p:tgtEl>
                                          <p:spTgt spid="6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1000" fill="hold"/>
                                        <p:tgtEl>
                                          <p:spTgt spid="88"/>
                                        </p:tgtEl>
                                        <p:attrNameLst>
                                          <p:attrName>ppt_w</p:attrName>
                                        </p:attrNameLst>
                                      </p:cBhvr>
                                      <p:tavLst>
                                        <p:tav tm="0">
                                          <p:val>
                                            <p:fltVal val="0"/>
                                          </p:val>
                                        </p:tav>
                                        <p:tav tm="100000">
                                          <p:val>
                                            <p:strVal val="#ppt_w"/>
                                          </p:val>
                                        </p:tav>
                                      </p:tavLst>
                                    </p:anim>
                                    <p:anim calcmode="lin" valueType="num">
                                      <p:cBhvr>
                                        <p:cTn id="14" dur="1000" fill="hold"/>
                                        <p:tgtEl>
                                          <p:spTgt spid="88"/>
                                        </p:tgtEl>
                                        <p:attrNameLst>
                                          <p:attrName>ppt_h</p:attrName>
                                        </p:attrNameLst>
                                      </p:cBhvr>
                                      <p:tavLst>
                                        <p:tav tm="0">
                                          <p:val>
                                            <p:fltVal val="0"/>
                                          </p:val>
                                        </p:tav>
                                        <p:tav tm="100000">
                                          <p:val>
                                            <p:strVal val="#ppt_h"/>
                                          </p:val>
                                        </p:tav>
                                      </p:tavLst>
                                    </p:anim>
                                    <p:animEffect transition="in" filter="fade">
                                      <p:cBhvr>
                                        <p:cTn id="15" dur="1000"/>
                                        <p:tgtEl>
                                          <p:spTgt spid="88"/>
                                        </p:tgtEl>
                                      </p:cBhvr>
                                    </p:animEffect>
                                  </p:childTnLst>
                                </p:cTn>
                              </p:par>
                              <p:par>
                                <p:cTn id="16" presetID="53" presetClass="entr" presetSubtype="16" fill="hold" nodeType="withEffect">
                                  <p:stCondLst>
                                    <p:cond delay="0"/>
                                  </p:stCondLst>
                                  <p:childTnLst>
                                    <p:set>
                                      <p:cBhvr>
                                        <p:cTn id="17" dur="1" fill="hold">
                                          <p:stCondLst>
                                            <p:cond delay="0"/>
                                          </p:stCondLst>
                                        </p:cTn>
                                        <p:tgtEl>
                                          <p:spTgt spid="127"/>
                                        </p:tgtEl>
                                        <p:attrNameLst>
                                          <p:attrName>style.visibility</p:attrName>
                                        </p:attrNameLst>
                                      </p:cBhvr>
                                      <p:to>
                                        <p:strVal val="visible"/>
                                      </p:to>
                                    </p:set>
                                    <p:anim calcmode="lin" valueType="num">
                                      <p:cBhvr>
                                        <p:cTn id="18" dur="1500" fill="hold"/>
                                        <p:tgtEl>
                                          <p:spTgt spid="127"/>
                                        </p:tgtEl>
                                        <p:attrNameLst>
                                          <p:attrName>ppt_w</p:attrName>
                                        </p:attrNameLst>
                                      </p:cBhvr>
                                      <p:tavLst>
                                        <p:tav tm="0">
                                          <p:val>
                                            <p:fltVal val="0"/>
                                          </p:val>
                                        </p:tav>
                                        <p:tav tm="100000">
                                          <p:val>
                                            <p:strVal val="#ppt_w"/>
                                          </p:val>
                                        </p:tav>
                                      </p:tavLst>
                                    </p:anim>
                                    <p:anim calcmode="lin" valueType="num">
                                      <p:cBhvr>
                                        <p:cTn id="19" dur="1500" fill="hold"/>
                                        <p:tgtEl>
                                          <p:spTgt spid="127"/>
                                        </p:tgtEl>
                                        <p:attrNameLst>
                                          <p:attrName>ppt_h</p:attrName>
                                        </p:attrNameLst>
                                      </p:cBhvr>
                                      <p:tavLst>
                                        <p:tav tm="0">
                                          <p:val>
                                            <p:fltVal val="0"/>
                                          </p:val>
                                        </p:tav>
                                        <p:tav tm="100000">
                                          <p:val>
                                            <p:strVal val="#ppt_h"/>
                                          </p:val>
                                        </p:tav>
                                      </p:tavLst>
                                    </p:anim>
                                    <p:animEffect transition="in" filter="fade">
                                      <p:cBhvr>
                                        <p:cTn id="20" dur="1500"/>
                                        <p:tgtEl>
                                          <p:spTgt spid="127"/>
                                        </p:tgtEl>
                                      </p:cBhvr>
                                    </p:animEffect>
                                  </p:childTnLst>
                                </p:cTn>
                              </p:par>
                              <p:par>
                                <p:cTn id="21" presetID="53" presetClass="entr" presetSubtype="16"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p:cTn id="23" dur="1500" fill="hold"/>
                                        <p:tgtEl>
                                          <p:spTgt spid="130"/>
                                        </p:tgtEl>
                                        <p:attrNameLst>
                                          <p:attrName>ppt_w</p:attrName>
                                        </p:attrNameLst>
                                      </p:cBhvr>
                                      <p:tavLst>
                                        <p:tav tm="0">
                                          <p:val>
                                            <p:fltVal val="0"/>
                                          </p:val>
                                        </p:tav>
                                        <p:tav tm="100000">
                                          <p:val>
                                            <p:strVal val="#ppt_w"/>
                                          </p:val>
                                        </p:tav>
                                      </p:tavLst>
                                    </p:anim>
                                    <p:anim calcmode="lin" valueType="num">
                                      <p:cBhvr>
                                        <p:cTn id="24" dur="1500" fill="hold"/>
                                        <p:tgtEl>
                                          <p:spTgt spid="130"/>
                                        </p:tgtEl>
                                        <p:attrNameLst>
                                          <p:attrName>ppt_h</p:attrName>
                                        </p:attrNameLst>
                                      </p:cBhvr>
                                      <p:tavLst>
                                        <p:tav tm="0">
                                          <p:val>
                                            <p:fltVal val="0"/>
                                          </p:val>
                                        </p:tav>
                                        <p:tav tm="100000">
                                          <p:val>
                                            <p:strVal val="#ppt_h"/>
                                          </p:val>
                                        </p:tav>
                                      </p:tavLst>
                                    </p:anim>
                                    <p:animEffect transition="in" filter="fade">
                                      <p:cBhvr>
                                        <p:cTn id="25" dur="1500"/>
                                        <p:tgtEl>
                                          <p:spTgt spid="130"/>
                                        </p:tgtEl>
                                      </p:cBhvr>
                                    </p:animEffect>
                                  </p:childTnLst>
                                </p:cTn>
                              </p:par>
                              <p:par>
                                <p:cTn id="26" presetID="53" presetClass="entr" presetSubtype="16" fill="hold" nodeType="withEffect">
                                  <p:stCondLst>
                                    <p:cond delay="0"/>
                                  </p:stCondLst>
                                  <p:childTnLst>
                                    <p:set>
                                      <p:cBhvr>
                                        <p:cTn id="27" dur="1" fill="hold">
                                          <p:stCondLst>
                                            <p:cond delay="0"/>
                                          </p:stCondLst>
                                        </p:cTn>
                                        <p:tgtEl>
                                          <p:spTgt spid="133"/>
                                        </p:tgtEl>
                                        <p:attrNameLst>
                                          <p:attrName>style.visibility</p:attrName>
                                        </p:attrNameLst>
                                      </p:cBhvr>
                                      <p:to>
                                        <p:strVal val="visible"/>
                                      </p:to>
                                    </p:set>
                                    <p:anim calcmode="lin" valueType="num">
                                      <p:cBhvr>
                                        <p:cTn id="28" dur="1500" fill="hold"/>
                                        <p:tgtEl>
                                          <p:spTgt spid="133"/>
                                        </p:tgtEl>
                                        <p:attrNameLst>
                                          <p:attrName>ppt_w</p:attrName>
                                        </p:attrNameLst>
                                      </p:cBhvr>
                                      <p:tavLst>
                                        <p:tav tm="0">
                                          <p:val>
                                            <p:fltVal val="0"/>
                                          </p:val>
                                        </p:tav>
                                        <p:tav tm="100000">
                                          <p:val>
                                            <p:strVal val="#ppt_w"/>
                                          </p:val>
                                        </p:tav>
                                      </p:tavLst>
                                    </p:anim>
                                    <p:anim calcmode="lin" valueType="num">
                                      <p:cBhvr>
                                        <p:cTn id="29" dur="1500" fill="hold"/>
                                        <p:tgtEl>
                                          <p:spTgt spid="133"/>
                                        </p:tgtEl>
                                        <p:attrNameLst>
                                          <p:attrName>ppt_h</p:attrName>
                                        </p:attrNameLst>
                                      </p:cBhvr>
                                      <p:tavLst>
                                        <p:tav tm="0">
                                          <p:val>
                                            <p:fltVal val="0"/>
                                          </p:val>
                                        </p:tav>
                                        <p:tav tm="100000">
                                          <p:val>
                                            <p:strVal val="#ppt_h"/>
                                          </p:val>
                                        </p:tav>
                                      </p:tavLst>
                                    </p:anim>
                                    <p:animEffect transition="in" filter="fade">
                                      <p:cBhvr>
                                        <p:cTn id="30" dur="1500"/>
                                        <p:tgtEl>
                                          <p:spTgt spid="133"/>
                                        </p:tgtEl>
                                      </p:cBhvr>
                                    </p:animEffect>
                                  </p:childTnLst>
                                </p:cTn>
                              </p:par>
                              <p:par>
                                <p:cTn id="31" presetID="53" presetClass="entr" presetSubtype="16"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p:cTn id="33" dur="1500" fill="hold"/>
                                        <p:tgtEl>
                                          <p:spTgt spid="136"/>
                                        </p:tgtEl>
                                        <p:attrNameLst>
                                          <p:attrName>ppt_w</p:attrName>
                                        </p:attrNameLst>
                                      </p:cBhvr>
                                      <p:tavLst>
                                        <p:tav tm="0">
                                          <p:val>
                                            <p:fltVal val="0"/>
                                          </p:val>
                                        </p:tav>
                                        <p:tav tm="100000">
                                          <p:val>
                                            <p:strVal val="#ppt_w"/>
                                          </p:val>
                                        </p:tav>
                                      </p:tavLst>
                                    </p:anim>
                                    <p:anim calcmode="lin" valueType="num">
                                      <p:cBhvr>
                                        <p:cTn id="34" dur="1500" fill="hold"/>
                                        <p:tgtEl>
                                          <p:spTgt spid="136"/>
                                        </p:tgtEl>
                                        <p:attrNameLst>
                                          <p:attrName>ppt_h</p:attrName>
                                        </p:attrNameLst>
                                      </p:cBhvr>
                                      <p:tavLst>
                                        <p:tav tm="0">
                                          <p:val>
                                            <p:fltVal val="0"/>
                                          </p:val>
                                        </p:tav>
                                        <p:tav tm="100000">
                                          <p:val>
                                            <p:strVal val="#ppt_h"/>
                                          </p:val>
                                        </p:tav>
                                      </p:tavLst>
                                    </p:anim>
                                    <p:animEffect transition="in" filter="fade">
                                      <p:cBhvr>
                                        <p:cTn id="35" dur="1500"/>
                                        <p:tgtEl>
                                          <p:spTgt spid="136"/>
                                        </p:tgtEl>
                                      </p:cBhvr>
                                    </p:animEffect>
                                  </p:childTnLst>
                                </p:cTn>
                              </p:par>
                              <p:par>
                                <p:cTn id="36" presetID="53" presetClass="entr" presetSubtype="16" fill="hold" nodeType="withEffect">
                                  <p:stCondLst>
                                    <p:cond delay="0"/>
                                  </p:stCondLst>
                                  <p:childTnLst>
                                    <p:set>
                                      <p:cBhvr>
                                        <p:cTn id="37" dur="1" fill="hold">
                                          <p:stCondLst>
                                            <p:cond delay="0"/>
                                          </p:stCondLst>
                                        </p:cTn>
                                        <p:tgtEl>
                                          <p:spTgt spid="139"/>
                                        </p:tgtEl>
                                        <p:attrNameLst>
                                          <p:attrName>style.visibility</p:attrName>
                                        </p:attrNameLst>
                                      </p:cBhvr>
                                      <p:to>
                                        <p:strVal val="visible"/>
                                      </p:to>
                                    </p:set>
                                    <p:anim calcmode="lin" valueType="num">
                                      <p:cBhvr>
                                        <p:cTn id="38" dur="1500" fill="hold"/>
                                        <p:tgtEl>
                                          <p:spTgt spid="139"/>
                                        </p:tgtEl>
                                        <p:attrNameLst>
                                          <p:attrName>ppt_w</p:attrName>
                                        </p:attrNameLst>
                                      </p:cBhvr>
                                      <p:tavLst>
                                        <p:tav tm="0">
                                          <p:val>
                                            <p:fltVal val="0"/>
                                          </p:val>
                                        </p:tav>
                                        <p:tav tm="100000">
                                          <p:val>
                                            <p:strVal val="#ppt_w"/>
                                          </p:val>
                                        </p:tav>
                                      </p:tavLst>
                                    </p:anim>
                                    <p:anim calcmode="lin" valueType="num">
                                      <p:cBhvr>
                                        <p:cTn id="39" dur="1500" fill="hold"/>
                                        <p:tgtEl>
                                          <p:spTgt spid="139"/>
                                        </p:tgtEl>
                                        <p:attrNameLst>
                                          <p:attrName>ppt_h</p:attrName>
                                        </p:attrNameLst>
                                      </p:cBhvr>
                                      <p:tavLst>
                                        <p:tav tm="0">
                                          <p:val>
                                            <p:fltVal val="0"/>
                                          </p:val>
                                        </p:tav>
                                        <p:tav tm="100000">
                                          <p:val>
                                            <p:strVal val="#ppt_h"/>
                                          </p:val>
                                        </p:tav>
                                      </p:tavLst>
                                    </p:anim>
                                    <p:animEffect transition="in" filter="fade">
                                      <p:cBhvr>
                                        <p:cTn id="40" dur="1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2" name="图片 1271">
            <a:extLst>
              <a:ext uri="{FF2B5EF4-FFF2-40B4-BE49-F238E27FC236}">
                <a16:creationId xmlns:a16="http://schemas.microsoft.com/office/drawing/2014/main" id="{751C2D94-570F-4830-B8CB-06B4C62B69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13" b="9213"/>
          <a:stretch/>
        </p:blipFill>
        <p:spPr>
          <a:xfrm>
            <a:off x="-19050" y="-29638"/>
            <a:ext cx="12187435" cy="6887637"/>
          </a:xfrm>
          <a:prstGeom prst="rect">
            <a:avLst/>
          </a:prstGeom>
        </p:spPr>
      </p:pic>
      <p:sp>
        <p:nvSpPr>
          <p:cNvPr id="3" name="矩形 2">
            <a:extLst>
              <a:ext uri="{FF2B5EF4-FFF2-40B4-BE49-F238E27FC236}">
                <a16:creationId xmlns:a16="http://schemas.microsoft.com/office/drawing/2014/main" id="{76D09739-44E9-4323-BCFA-BF5D485A95A7}"/>
              </a:ext>
            </a:extLst>
          </p:cNvPr>
          <p:cNvSpPr/>
          <p:nvPr/>
        </p:nvSpPr>
        <p:spPr>
          <a:xfrm>
            <a:off x="-36929" y="-29638"/>
            <a:ext cx="12187435" cy="6887638"/>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a:extLst>
              <a:ext uri="{FF2B5EF4-FFF2-40B4-BE49-F238E27FC236}">
                <a16:creationId xmlns:a16="http://schemas.microsoft.com/office/drawing/2014/main" id="{415F0F50-D7B6-4CE8-B2C5-65717ED7B7A3}"/>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52FD173D-ACFE-4017-A952-417D5D0DE760}"/>
              </a:ext>
            </a:extLst>
          </p:cNvPr>
          <p:cNvSpPr/>
          <p:nvPr/>
        </p:nvSpPr>
        <p:spPr>
          <a:xfrm>
            <a:off x="23615" y="1349973"/>
            <a:ext cx="12186655"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9" name="矩形 1208">
            <a:extLst>
              <a:ext uri="{FF2B5EF4-FFF2-40B4-BE49-F238E27FC236}">
                <a16:creationId xmlns:a16="http://schemas.microsoft.com/office/drawing/2014/main" id="{EFD3FA75-79B0-4D49-8AE1-5E49BFB056FD}"/>
              </a:ext>
            </a:extLst>
          </p:cNvPr>
          <p:cNvSpPr/>
          <p:nvPr/>
        </p:nvSpPr>
        <p:spPr>
          <a:xfrm>
            <a:off x="974963" y="2094219"/>
            <a:ext cx="10305548" cy="424732"/>
          </a:xfrm>
          <a:prstGeom prst="rect">
            <a:avLst/>
          </a:prstGeom>
        </p:spPr>
        <p:txBody>
          <a:bodyPr wrap="square">
            <a:spAutoFit/>
          </a:bodyPr>
          <a:lstStyle/>
          <a:p>
            <a:pPr algn="ctr">
              <a:lnSpc>
                <a:spcPct val="120000"/>
              </a:lnSpc>
            </a:pPr>
            <a:r>
              <a:rPr lang="zh-CN" altLang="en-US" b="1">
                <a:latin typeface="微软雅黑" panose="020B0503020204020204" pitchFamily="34" charset="-122"/>
                <a:ea typeface="微软雅黑" panose="020B0503020204020204" pitchFamily="34" charset="-122"/>
              </a:rPr>
              <a:t>在中国的主要空港，我们可以提供欧洲、美国、加拿大的灵活物流支持！</a:t>
            </a:r>
          </a:p>
        </p:txBody>
      </p:sp>
      <p:grpSp>
        <p:nvGrpSpPr>
          <p:cNvPr id="1210" name="组合 1209">
            <a:extLst>
              <a:ext uri="{FF2B5EF4-FFF2-40B4-BE49-F238E27FC236}">
                <a16:creationId xmlns:a16="http://schemas.microsoft.com/office/drawing/2014/main" id="{F5A825BC-7918-4E93-98F5-D41981C02477}"/>
              </a:ext>
            </a:extLst>
          </p:cNvPr>
          <p:cNvGrpSpPr/>
          <p:nvPr/>
        </p:nvGrpSpPr>
        <p:grpSpPr>
          <a:xfrm>
            <a:off x="523981" y="2867218"/>
            <a:ext cx="11090750" cy="3080662"/>
            <a:chOff x="1043828" y="1934200"/>
            <a:chExt cx="10022767" cy="2094192"/>
          </a:xfrm>
        </p:grpSpPr>
        <p:sp>
          <p:nvSpPr>
            <p:cNvPr id="1211" name="矩形 1210">
              <a:extLst>
                <a:ext uri="{FF2B5EF4-FFF2-40B4-BE49-F238E27FC236}">
                  <a16:creationId xmlns:a16="http://schemas.microsoft.com/office/drawing/2014/main" id="{602A2727-B8A8-4269-A571-59344A06EF2C}"/>
                </a:ext>
              </a:extLst>
            </p:cNvPr>
            <p:cNvSpPr/>
            <p:nvPr/>
          </p:nvSpPr>
          <p:spPr>
            <a:xfrm>
              <a:off x="1043828" y="1943101"/>
              <a:ext cx="9965092" cy="2085291"/>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2" name="直角三角形 1211">
              <a:extLst>
                <a:ext uri="{FF2B5EF4-FFF2-40B4-BE49-F238E27FC236}">
                  <a16:creationId xmlns:a16="http://schemas.microsoft.com/office/drawing/2014/main" id="{3C9ECD77-3882-421D-BD77-70EEA115A23A}"/>
                </a:ext>
              </a:extLst>
            </p:cNvPr>
            <p:cNvSpPr/>
            <p:nvPr/>
          </p:nvSpPr>
          <p:spPr>
            <a:xfrm rot="5400000">
              <a:off x="1053974" y="1934199"/>
              <a:ext cx="302034" cy="30203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3" name="直角三角形 1212">
              <a:extLst>
                <a:ext uri="{FF2B5EF4-FFF2-40B4-BE49-F238E27FC236}">
                  <a16:creationId xmlns:a16="http://schemas.microsoft.com/office/drawing/2014/main" id="{18FE5145-040F-473B-8BBB-A7EAE5A1D3B8}"/>
                </a:ext>
              </a:extLst>
            </p:cNvPr>
            <p:cNvSpPr/>
            <p:nvPr/>
          </p:nvSpPr>
          <p:spPr>
            <a:xfrm rot="16200000" flipH="1">
              <a:off x="10707410" y="1934199"/>
              <a:ext cx="302034" cy="30203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直角三角形 1213">
              <a:extLst>
                <a:ext uri="{FF2B5EF4-FFF2-40B4-BE49-F238E27FC236}">
                  <a16:creationId xmlns:a16="http://schemas.microsoft.com/office/drawing/2014/main" id="{F171C643-4AC4-4F9C-AB1D-E6BFB02756C7}"/>
                </a:ext>
              </a:extLst>
            </p:cNvPr>
            <p:cNvSpPr/>
            <p:nvPr/>
          </p:nvSpPr>
          <p:spPr>
            <a:xfrm rot="16200000" flipV="1">
              <a:off x="1053974" y="3710874"/>
              <a:ext cx="302034" cy="30203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5" name="直角三角形 1214">
              <a:extLst>
                <a:ext uri="{FF2B5EF4-FFF2-40B4-BE49-F238E27FC236}">
                  <a16:creationId xmlns:a16="http://schemas.microsoft.com/office/drawing/2014/main" id="{131161E0-7722-4B45-9480-C2B92B6A18AA}"/>
                </a:ext>
              </a:extLst>
            </p:cNvPr>
            <p:cNvSpPr/>
            <p:nvPr/>
          </p:nvSpPr>
          <p:spPr>
            <a:xfrm rot="5400000" flipH="1" flipV="1">
              <a:off x="10764560" y="3710874"/>
              <a:ext cx="302034" cy="30203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3" name="组合 1272">
            <a:extLst>
              <a:ext uri="{FF2B5EF4-FFF2-40B4-BE49-F238E27FC236}">
                <a16:creationId xmlns:a16="http://schemas.microsoft.com/office/drawing/2014/main" id="{29E22C17-687C-4752-9BA4-5A74C79134DC}"/>
              </a:ext>
            </a:extLst>
          </p:cNvPr>
          <p:cNvGrpSpPr/>
          <p:nvPr/>
        </p:nvGrpSpPr>
        <p:grpSpPr>
          <a:xfrm>
            <a:off x="1142667" y="3243105"/>
            <a:ext cx="1856733" cy="1848113"/>
            <a:chOff x="1142667" y="3243105"/>
            <a:chExt cx="1856733" cy="1848113"/>
          </a:xfrm>
        </p:grpSpPr>
        <p:sp>
          <p:nvSpPr>
            <p:cNvPr id="1216" name="矩形: 圆角 1215">
              <a:extLst>
                <a:ext uri="{FF2B5EF4-FFF2-40B4-BE49-F238E27FC236}">
                  <a16:creationId xmlns:a16="http://schemas.microsoft.com/office/drawing/2014/main" id="{BC722644-D87B-4956-BB31-265050AD0DF3}"/>
                </a:ext>
              </a:extLst>
            </p:cNvPr>
            <p:cNvSpPr/>
            <p:nvPr/>
          </p:nvSpPr>
          <p:spPr>
            <a:xfrm>
              <a:off x="1271246" y="3243105"/>
              <a:ext cx="1604369" cy="430374"/>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7" name="矩形 1216">
              <a:extLst>
                <a:ext uri="{FF2B5EF4-FFF2-40B4-BE49-F238E27FC236}">
                  <a16:creationId xmlns:a16="http://schemas.microsoft.com/office/drawing/2014/main" id="{90AA9B07-C72E-4964-8507-33879BC191A7}"/>
                </a:ext>
              </a:extLst>
            </p:cNvPr>
            <p:cNvSpPr/>
            <p:nvPr/>
          </p:nvSpPr>
          <p:spPr>
            <a:xfrm>
              <a:off x="1720921" y="3292420"/>
              <a:ext cx="543739" cy="307777"/>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上海</a:t>
              </a:r>
            </a:p>
          </p:txBody>
        </p:sp>
        <p:grpSp>
          <p:nvGrpSpPr>
            <p:cNvPr id="1222" name="组合 1221">
              <a:extLst>
                <a:ext uri="{FF2B5EF4-FFF2-40B4-BE49-F238E27FC236}">
                  <a16:creationId xmlns:a16="http://schemas.microsoft.com/office/drawing/2014/main" id="{5781FF74-39AD-4C3E-88BF-675BAC060815}"/>
                </a:ext>
              </a:extLst>
            </p:cNvPr>
            <p:cNvGrpSpPr/>
            <p:nvPr/>
          </p:nvGrpSpPr>
          <p:grpSpPr>
            <a:xfrm>
              <a:off x="1142667" y="4342246"/>
              <a:ext cx="1856733" cy="748972"/>
              <a:chOff x="12817603" y="6877050"/>
              <a:chExt cx="1856733" cy="748972"/>
            </a:xfrm>
          </p:grpSpPr>
          <p:sp>
            <p:nvSpPr>
              <p:cNvPr id="1223" name="矩形 1222">
                <a:extLst>
                  <a:ext uri="{FF2B5EF4-FFF2-40B4-BE49-F238E27FC236}">
                    <a16:creationId xmlns:a16="http://schemas.microsoft.com/office/drawing/2014/main" id="{9374F731-23A2-4EC6-871B-3CAAE5E7A956}"/>
                  </a:ext>
                </a:extLst>
              </p:cNvPr>
              <p:cNvSpPr/>
              <p:nvPr/>
            </p:nvSpPr>
            <p:spPr>
              <a:xfrm>
                <a:off x="12817603" y="7262303"/>
                <a:ext cx="911361" cy="36371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24" name="矩形 1223">
                <a:extLst>
                  <a:ext uri="{FF2B5EF4-FFF2-40B4-BE49-F238E27FC236}">
                    <a16:creationId xmlns:a16="http://schemas.microsoft.com/office/drawing/2014/main" id="{EED6FC9C-6CA8-4740-8132-AA27FD7A0617}"/>
                  </a:ext>
                </a:extLst>
              </p:cNvPr>
              <p:cNvSpPr/>
              <p:nvPr/>
            </p:nvSpPr>
            <p:spPr>
              <a:xfrm>
                <a:off x="13762975" y="6877050"/>
                <a:ext cx="911361" cy="36371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25" name="矩形 1224">
                <a:extLst>
                  <a:ext uri="{FF2B5EF4-FFF2-40B4-BE49-F238E27FC236}">
                    <a16:creationId xmlns:a16="http://schemas.microsoft.com/office/drawing/2014/main" id="{32BF813C-2BD5-4137-AB00-736F21914A68}"/>
                  </a:ext>
                </a:extLst>
              </p:cNvPr>
              <p:cNvSpPr/>
              <p:nvPr/>
            </p:nvSpPr>
            <p:spPr>
              <a:xfrm>
                <a:off x="12822782" y="6877056"/>
                <a:ext cx="911361" cy="36371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26" name="矩形 1225">
                <a:extLst>
                  <a:ext uri="{FF2B5EF4-FFF2-40B4-BE49-F238E27FC236}">
                    <a16:creationId xmlns:a16="http://schemas.microsoft.com/office/drawing/2014/main" id="{2FAE4272-8FA1-449A-985B-BEAEFF50EBA2}"/>
                  </a:ext>
                </a:extLst>
              </p:cNvPr>
              <p:cNvSpPr/>
              <p:nvPr/>
            </p:nvSpPr>
            <p:spPr>
              <a:xfrm>
                <a:off x="13762975" y="7262309"/>
                <a:ext cx="911361" cy="36371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27" name="图片 1226">
                <a:extLst>
                  <a:ext uri="{FF2B5EF4-FFF2-40B4-BE49-F238E27FC236}">
                    <a16:creationId xmlns:a16="http://schemas.microsoft.com/office/drawing/2014/main" id="{828AEA32-200D-4F2C-8DF1-D79F8F826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959212" y="7151164"/>
                <a:ext cx="494056" cy="46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 name="图片 1227">
                <a:extLst>
                  <a:ext uri="{FF2B5EF4-FFF2-40B4-BE49-F238E27FC236}">
                    <a16:creationId xmlns:a16="http://schemas.microsoft.com/office/drawing/2014/main" id="{26E92874-EC91-4635-8E69-8EA5C589F1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2903514" y="6955376"/>
                <a:ext cx="825449" cy="1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 name="图片 1228">
                <a:extLst>
                  <a:ext uri="{FF2B5EF4-FFF2-40B4-BE49-F238E27FC236}">
                    <a16:creationId xmlns:a16="http://schemas.microsoft.com/office/drawing/2014/main" id="{8F08A4D0-C3AE-4AC0-9354-39E97E5A61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13825864" y="6967454"/>
                <a:ext cx="785582" cy="18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 name="图片 1229">
                <a:extLst>
                  <a:ext uri="{FF2B5EF4-FFF2-40B4-BE49-F238E27FC236}">
                    <a16:creationId xmlns:a16="http://schemas.microsoft.com/office/drawing/2014/main" id="{7312AF4A-29C7-41FC-BCF0-A1CE160189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13825864" y="7361991"/>
                <a:ext cx="785582" cy="16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74" name="组合 1273">
            <a:extLst>
              <a:ext uri="{FF2B5EF4-FFF2-40B4-BE49-F238E27FC236}">
                <a16:creationId xmlns:a16="http://schemas.microsoft.com/office/drawing/2014/main" id="{CF08E9D6-83E5-46D8-8AAC-145DEFD66579}"/>
              </a:ext>
            </a:extLst>
          </p:cNvPr>
          <p:cNvGrpSpPr/>
          <p:nvPr/>
        </p:nvGrpSpPr>
        <p:grpSpPr>
          <a:xfrm>
            <a:off x="3567747" y="3256402"/>
            <a:ext cx="1856732" cy="1863158"/>
            <a:chOff x="3567747" y="3256402"/>
            <a:chExt cx="1856732" cy="1863158"/>
          </a:xfrm>
        </p:grpSpPr>
        <p:sp>
          <p:nvSpPr>
            <p:cNvPr id="1218" name="矩形: 圆角 1217">
              <a:extLst>
                <a:ext uri="{FF2B5EF4-FFF2-40B4-BE49-F238E27FC236}">
                  <a16:creationId xmlns:a16="http://schemas.microsoft.com/office/drawing/2014/main" id="{EBCD2561-5B1D-432E-889A-6A4AFF43A576}"/>
                </a:ext>
              </a:extLst>
            </p:cNvPr>
            <p:cNvSpPr/>
            <p:nvPr/>
          </p:nvSpPr>
          <p:spPr>
            <a:xfrm>
              <a:off x="3615316" y="3256402"/>
              <a:ext cx="1604369" cy="430374"/>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矩形 1218">
              <a:extLst>
                <a:ext uri="{FF2B5EF4-FFF2-40B4-BE49-F238E27FC236}">
                  <a16:creationId xmlns:a16="http://schemas.microsoft.com/office/drawing/2014/main" id="{CE32ACE7-1172-41D4-B200-CF3A30AF5C4C}"/>
                </a:ext>
              </a:extLst>
            </p:cNvPr>
            <p:cNvSpPr/>
            <p:nvPr/>
          </p:nvSpPr>
          <p:spPr>
            <a:xfrm>
              <a:off x="4255490" y="3305717"/>
              <a:ext cx="543740" cy="307777"/>
            </a:xfrm>
            <a:prstGeom prst="rect">
              <a:avLst/>
            </a:prstGeom>
          </p:spPr>
          <p:txBody>
            <a:bodyPr wrap="none">
              <a:spAutoFit/>
            </a:bodyPr>
            <a:lstStyle/>
            <a:p>
              <a:pPr lvl="0" algn="r">
                <a:defRPr/>
              </a:pPr>
              <a:r>
                <a:rPr lang="zh-CN" altLang="en-US" sz="1400" b="1" kern="0">
                  <a:solidFill>
                    <a:schemeClr val="bg1"/>
                  </a:solidFill>
                  <a:latin typeface="微软雅黑" panose="020B0503020204020204" pitchFamily="34" charset="-122"/>
                  <a:ea typeface="微软雅黑" panose="020B0503020204020204" pitchFamily="34" charset="-122"/>
                </a:rPr>
                <a:t>北京</a:t>
              </a:r>
            </a:p>
          </p:txBody>
        </p:sp>
        <p:grpSp>
          <p:nvGrpSpPr>
            <p:cNvPr id="1231" name="组合 1230">
              <a:extLst>
                <a:ext uri="{FF2B5EF4-FFF2-40B4-BE49-F238E27FC236}">
                  <a16:creationId xmlns:a16="http://schemas.microsoft.com/office/drawing/2014/main" id="{3CFB1374-3B18-42D8-BFEA-311CE25B4A8E}"/>
                </a:ext>
              </a:extLst>
            </p:cNvPr>
            <p:cNvGrpSpPr/>
            <p:nvPr/>
          </p:nvGrpSpPr>
          <p:grpSpPr>
            <a:xfrm>
              <a:off x="3567747" y="4283268"/>
              <a:ext cx="1856732" cy="836292"/>
              <a:chOff x="15649238" y="6877050"/>
              <a:chExt cx="1856732" cy="836292"/>
            </a:xfrm>
          </p:grpSpPr>
          <p:sp>
            <p:nvSpPr>
              <p:cNvPr id="1232" name="矩形 1231">
                <a:extLst>
                  <a:ext uri="{FF2B5EF4-FFF2-40B4-BE49-F238E27FC236}">
                    <a16:creationId xmlns:a16="http://schemas.microsoft.com/office/drawing/2014/main" id="{563EE3BD-8D30-41B0-AB29-DA2B4F813D16}"/>
                  </a:ext>
                </a:extLst>
              </p:cNvPr>
              <p:cNvSpPr/>
              <p:nvPr/>
            </p:nvSpPr>
            <p:spPr>
              <a:xfrm>
                <a:off x="15649238" y="7321273"/>
                <a:ext cx="911360" cy="39206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33" name="图片 1232">
                <a:extLst>
                  <a:ext uri="{FF2B5EF4-FFF2-40B4-BE49-F238E27FC236}">
                    <a16:creationId xmlns:a16="http://schemas.microsoft.com/office/drawing/2014/main" id="{98EC4667-6170-456B-B705-D6B8AAFCF5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15834330" y="7371063"/>
                <a:ext cx="541173" cy="27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 name="矩形 1233">
                <a:extLst>
                  <a:ext uri="{FF2B5EF4-FFF2-40B4-BE49-F238E27FC236}">
                    <a16:creationId xmlns:a16="http://schemas.microsoft.com/office/drawing/2014/main" id="{ABEB0292-9472-40A5-98A3-C9C5855D9915}"/>
                  </a:ext>
                </a:extLst>
              </p:cNvPr>
              <p:cNvSpPr/>
              <p:nvPr/>
            </p:nvSpPr>
            <p:spPr>
              <a:xfrm>
                <a:off x="16594610" y="6905991"/>
                <a:ext cx="911360" cy="3920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35" name="图片 1234">
                <a:extLst>
                  <a:ext uri="{FF2B5EF4-FFF2-40B4-BE49-F238E27FC236}">
                    <a16:creationId xmlns:a16="http://schemas.microsoft.com/office/drawing/2014/main" id="{A1727A93-F8AE-4446-87FE-A2B3AF145A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16594610" y="6877050"/>
                <a:ext cx="790381" cy="4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6" name="矩形 1235">
                <a:extLst>
                  <a:ext uri="{FF2B5EF4-FFF2-40B4-BE49-F238E27FC236}">
                    <a16:creationId xmlns:a16="http://schemas.microsoft.com/office/drawing/2014/main" id="{32E1FDEA-73C7-4F57-A8B9-641BD25F9E86}"/>
                  </a:ext>
                </a:extLst>
              </p:cNvPr>
              <p:cNvSpPr/>
              <p:nvPr/>
            </p:nvSpPr>
            <p:spPr>
              <a:xfrm>
                <a:off x="15649238" y="6905998"/>
                <a:ext cx="911360" cy="39206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37" name="图片 1236">
                <a:extLst>
                  <a:ext uri="{FF2B5EF4-FFF2-40B4-BE49-F238E27FC236}">
                    <a16:creationId xmlns:a16="http://schemas.microsoft.com/office/drawing/2014/main" id="{8AAA235C-FFA9-4519-A9CF-2071CB8FCD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15888525" y="6926670"/>
                <a:ext cx="507035" cy="36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8" name="矩形 1237">
                <a:extLst>
                  <a:ext uri="{FF2B5EF4-FFF2-40B4-BE49-F238E27FC236}">
                    <a16:creationId xmlns:a16="http://schemas.microsoft.com/office/drawing/2014/main" id="{F9F5F290-8F25-46AA-9BA0-1740F49E0DD1}"/>
                  </a:ext>
                </a:extLst>
              </p:cNvPr>
              <p:cNvSpPr/>
              <p:nvPr/>
            </p:nvSpPr>
            <p:spPr>
              <a:xfrm>
                <a:off x="16594610" y="7321279"/>
                <a:ext cx="911360" cy="3920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39" name="图片 1238">
                <a:extLst>
                  <a:ext uri="{FF2B5EF4-FFF2-40B4-BE49-F238E27FC236}">
                    <a16:creationId xmlns:a16="http://schemas.microsoft.com/office/drawing/2014/main" id="{0C785654-D2AD-4B4C-BB8E-D1A5E9F725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auto">
              <a:xfrm>
                <a:off x="16627084" y="7442260"/>
                <a:ext cx="839135" cy="1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75" name="组合 1274">
            <a:extLst>
              <a:ext uri="{FF2B5EF4-FFF2-40B4-BE49-F238E27FC236}">
                <a16:creationId xmlns:a16="http://schemas.microsoft.com/office/drawing/2014/main" id="{F0D11444-8F8B-4583-85DE-97D549EB18B3}"/>
              </a:ext>
            </a:extLst>
          </p:cNvPr>
          <p:cNvGrpSpPr/>
          <p:nvPr/>
        </p:nvGrpSpPr>
        <p:grpSpPr>
          <a:xfrm>
            <a:off x="6112863" y="3315678"/>
            <a:ext cx="2192938" cy="1691003"/>
            <a:chOff x="6112863" y="3315678"/>
            <a:chExt cx="2192938" cy="1691003"/>
          </a:xfrm>
        </p:grpSpPr>
        <p:sp>
          <p:nvSpPr>
            <p:cNvPr id="1220" name="矩形: 圆角 1219">
              <a:extLst>
                <a:ext uri="{FF2B5EF4-FFF2-40B4-BE49-F238E27FC236}">
                  <a16:creationId xmlns:a16="http://schemas.microsoft.com/office/drawing/2014/main" id="{E241FBCF-44E9-4BB8-901B-4DECB619B4BD}"/>
                </a:ext>
              </a:extLst>
            </p:cNvPr>
            <p:cNvSpPr/>
            <p:nvPr/>
          </p:nvSpPr>
          <p:spPr>
            <a:xfrm>
              <a:off x="6361889" y="3315678"/>
              <a:ext cx="1604369" cy="430374"/>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矩形 1220">
              <a:extLst>
                <a:ext uri="{FF2B5EF4-FFF2-40B4-BE49-F238E27FC236}">
                  <a16:creationId xmlns:a16="http://schemas.microsoft.com/office/drawing/2014/main" id="{E5275536-EF02-4AA5-8320-CDAEC0018954}"/>
                </a:ext>
              </a:extLst>
            </p:cNvPr>
            <p:cNvSpPr/>
            <p:nvPr/>
          </p:nvSpPr>
          <p:spPr>
            <a:xfrm>
              <a:off x="6956947" y="3364993"/>
              <a:ext cx="543739" cy="307777"/>
            </a:xfrm>
            <a:prstGeom prst="rect">
              <a:avLst/>
            </a:prstGeom>
          </p:spPr>
          <p:txBody>
            <a:bodyPr wrap="none">
              <a:spAutoFit/>
            </a:bodyPr>
            <a:lstStyle/>
            <a:p>
              <a:pPr lvl="0" algn="r">
                <a:defRPr/>
              </a:pPr>
              <a:r>
                <a:rPr lang="zh-CN" altLang="en-US" sz="1400" b="1" kern="0">
                  <a:solidFill>
                    <a:schemeClr val="bg1"/>
                  </a:solidFill>
                  <a:latin typeface="微软雅黑" panose="020B0503020204020204" pitchFamily="34" charset="-122"/>
                  <a:ea typeface="微软雅黑" panose="020B0503020204020204" pitchFamily="34" charset="-122"/>
                </a:rPr>
                <a:t>深圳</a:t>
              </a:r>
            </a:p>
          </p:txBody>
        </p:sp>
        <p:grpSp>
          <p:nvGrpSpPr>
            <p:cNvPr id="1250" name="组合 1249">
              <a:extLst>
                <a:ext uri="{FF2B5EF4-FFF2-40B4-BE49-F238E27FC236}">
                  <a16:creationId xmlns:a16="http://schemas.microsoft.com/office/drawing/2014/main" id="{DBBBE470-B9DD-44F1-BBBC-9882D97FBD81}"/>
                </a:ext>
              </a:extLst>
            </p:cNvPr>
            <p:cNvGrpSpPr/>
            <p:nvPr/>
          </p:nvGrpSpPr>
          <p:grpSpPr>
            <a:xfrm>
              <a:off x="6112863" y="4284153"/>
              <a:ext cx="2192938" cy="722528"/>
              <a:chOff x="4211080" y="3124917"/>
              <a:chExt cx="2192938" cy="863663"/>
            </a:xfrm>
          </p:grpSpPr>
          <p:pic>
            <p:nvPicPr>
              <p:cNvPr id="1251" name="图片 1250">
                <a:extLst>
                  <a:ext uri="{FF2B5EF4-FFF2-40B4-BE49-F238E27FC236}">
                    <a16:creationId xmlns:a16="http://schemas.microsoft.com/office/drawing/2014/main" id="{526A760C-1DA0-45E0-9442-B88449312A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5460971" y="3147814"/>
                <a:ext cx="911229" cy="3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2" name="组合 1251">
                <a:extLst>
                  <a:ext uri="{FF2B5EF4-FFF2-40B4-BE49-F238E27FC236}">
                    <a16:creationId xmlns:a16="http://schemas.microsoft.com/office/drawing/2014/main" id="{B2033983-B29E-432E-B2F0-DCB47C637ADC}"/>
                  </a:ext>
                </a:extLst>
              </p:cNvPr>
              <p:cNvGrpSpPr/>
              <p:nvPr/>
            </p:nvGrpSpPr>
            <p:grpSpPr>
              <a:xfrm>
                <a:off x="4216956" y="3588763"/>
                <a:ext cx="923495" cy="399817"/>
                <a:chOff x="4544966" y="3151170"/>
                <a:chExt cx="1339874" cy="605144"/>
              </a:xfrm>
            </p:grpSpPr>
            <p:sp>
              <p:nvSpPr>
                <p:cNvPr id="1261" name="矩形 1260">
                  <a:extLst>
                    <a:ext uri="{FF2B5EF4-FFF2-40B4-BE49-F238E27FC236}">
                      <a16:creationId xmlns:a16="http://schemas.microsoft.com/office/drawing/2014/main" id="{027B3885-BF42-46FC-8245-9780B624C933}"/>
                    </a:ext>
                  </a:extLst>
                </p:cNvPr>
                <p:cNvSpPr/>
                <p:nvPr/>
              </p:nvSpPr>
              <p:spPr>
                <a:xfrm>
                  <a:off x="4544966" y="3151170"/>
                  <a:ext cx="936250" cy="60514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62" name="图片 1261">
                  <a:extLst>
                    <a:ext uri="{FF2B5EF4-FFF2-40B4-BE49-F238E27FC236}">
                      <a16:creationId xmlns:a16="http://schemas.microsoft.com/office/drawing/2014/main" id="{16AAD0A0-B60E-4EA1-85A3-DD0868635A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auto">
                <a:xfrm>
                  <a:off x="4621285" y="3271582"/>
                  <a:ext cx="1263555" cy="4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53" name="组合 1252">
                <a:extLst>
                  <a:ext uri="{FF2B5EF4-FFF2-40B4-BE49-F238E27FC236}">
                    <a16:creationId xmlns:a16="http://schemas.microsoft.com/office/drawing/2014/main" id="{7139366E-9C65-4458-8B0D-FD2952BEBC7C}"/>
                  </a:ext>
                </a:extLst>
              </p:cNvPr>
              <p:cNvGrpSpPr/>
              <p:nvPr/>
            </p:nvGrpSpPr>
            <p:grpSpPr>
              <a:xfrm>
                <a:off x="5066437" y="3582176"/>
                <a:ext cx="1233347" cy="406213"/>
                <a:chOff x="5824566" y="3111191"/>
                <a:chExt cx="2169571" cy="605140"/>
              </a:xfrm>
            </p:grpSpPr>
            <p:sp>
              <p:nvSpPr>
                <p:cNvPr id="1259" name="矩形 1258">
                  <a:extLst>
                    <a:ext uri="{FF2B5EF4-FFF2-40B4-BE49-F238E27FC236}">
                      <a16:creationId xmlns:a16="http://schemas.microsoft.com/office/drawing/2014/main" id="{65CEDC67-BB0D-42B3-AA8F-47F67B4E5711}"/>
                    </a:ext>
                  </a:extLst>
                </p:cNvPr>
                <p:cNvSpPr/>
                <p:nvPr/>
              </p:nvSpPr>
              <p:spPr>
                <a:xfrm>
                  <a:off x="6956592" y="3111191"/>
                  <a:ext cx="1037545" cy="60514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60" name="图片 1259">
                  <a:extLst>
                    <a:ext uri="{FF2B5EF4-FFF2-40B4-BE49-F238E27FC236}">
                      <a16:creationId xmlns:a16="http://schemas.microsoft.com/office/drawing/2014/main" id="{88FCE4FC-C831-4BB2-8F42-2FEB37E71D6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auto">
                <a:xfrm>
                  <a:off x="5824566" y="3165765"/>
                  <a:ext cx="966242" cy="50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54" name="组合 1253">
                <a:extLst>
                  <a:ext uri="{FF2B5EF4-FFF2-40B4-BE49-F238E27FC236}">
                    <a16:creationId xmlns:a16="http://schemas.microsoft.com/office/drawing/2014/main" id="{00291D5E-056F-40A1-8A46-D341A0F80B82}"/>
                  </a:ext>
                </a:extLst>
              </p:cNvPr>
              <p:cNvGrpSpPr/>
              <p:nvPr/>
            </p:nvGrpSpPr>
            <p:grpSpPr>
              <a:xfrm>
                <a:off x="4211080" y="3124917"/>
                <a:ext cx="682455" cy="385758"/>
                <a:chOff x="361556" y="3206185"/>
                <a:chExt cx="985423" cy="591117"/>
              </a:xfrm>
            </p:grpSpPr>
            <p:sp>
              <p:nvSpPr>
                <p:cNvPr id="1257" name="矩形 1256">
                  <a:extLst>
                    <a:ext uri="{FF2B5EF4-FFF2-40B4-BE49-F238E27FC236}">
                      <a16:creationId xmlns:a16="http://schemas.microsoft.com/office/drawing/2014/main" id="{8E0FE3EF-6517-4798-848E-4D0B1AC64F9D}"/>
                    </a:ext>
                  </a:extLst>
                </p:cNvPr>
                <p:cNvSpPr/>
                <p:nvPr/>
              </p:nvSpPr>
              <p:spPr>
                <a:xfrm>
                  <a:off x="361556" y="3206185"/>
                  <a:ext cx="940260" cy="591117"/>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pic>
              <p:nvPicPr>
                <p:cNvPr id="1258" name="图片 1257">
                  <a:extLst>
                    <a:ext uri="{FF2B5EF4-FFF2-40B4-BE49-F238E27FC236}">
                      <a16:creationId xmlns:a16="http://schemas.microsoft.com/office/drawing/2014/main" id="{91B89699-5822-4FB0-B83D-6564182E3F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bwMode="auto">
                <a:xfrm>
                  <a:off x="368871" y="3241270"/>
                  <a:ext cx="978108" cy="5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5" name="图片 1254">
                <a:extLst>
                  <a:ext uri="{FF2B5EF4-FFF2-40B4-BE49-F238E27FC236}">
                    <a16:creationId xmlns:a16="http://schemas.microsoft.com/office/drawing/2014/main" id="{0CC59796-A4CF-40D0-8DF5-B507F144AFA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bwMode="auto">
              <a:xfrm>
                <a:off x="5687616" y="3624022"/>
                <a:ext cx="716402" cy="3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6" name="图片 1255">
                <a:extLst>
                  <a:ext uri="{FF2B5EF4-FFF2-40B4-BE49-F238E27FC236}">
                    <a16:creationId xmlns:a16="http://schemas.microsoft.com/office/drawing/2014/main" id="{358298B8-C1AC-4835-91DB-950353E0B8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bwMode="auto">
              <a:xfrm>
                <a:off x="4832062" y="3141341"/>
                <a:ext cx="855553" cy="39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76" name="组合 1275">
            <a:extLst>
              <a:ext uri="{FF2B5EF4-FFF2-40B4-BE49-F238E27FC236}">
                <a16:creationId xmlns:a16="http://schemas.microsoft.com/office/drawing/2014/main" id="{086A5602-C118-4247-A1B4-F08FB9A216A3}"/>
              </a:ext>
            </a:extLst>
          </p:cNvPr>
          <p:cNvGrpSpPr/>
          <p:nvPr/>
        </p:nvGrpSpPr>
        <p:grpSpPr>
          <a:xfrm>
            <a:off x="8989864" y="3275500"/>
            <a:ext cx="1856732" cy="1781591"/>
            <a:chOff x="8989864" y="3275500"/>
            <a:chExt cx="1856732" cy="1781591"/>
          </a:xfrm>
        </p:grpSpPr>
        <p:grpSp>
          <p:nvGrpSpPr>
            <p:cNvPr id="1240" name="组合 1239">
              <a:extLst>
                <a:ext uri="{FF2B5EF4-FFF2-40B4-BE49-F238E27FC236}">
                  <a16:creationId xmlns:a16="http://schemas.microsoft.com/office/drawing/2014/main" id="{472145E3-A613-472D-8368-0486D11269CE}"/>
                </a:ext>
              </a:extLst>
            </p:cNvPr>
            <p:cNvGrpSpPr/>
            <p:nvPr/>
          </p:nvGrpSpPr>
          <p:grpSpPr>
            <a:xfrm>
              <a:off x="8989864" y="4249740"/>
              <a:ext cx="1856732" cy="807351"/>
              <a:chOff x="-3475249" y="6761597"/>
              <a:chExt cx="1856732" cy="807351"/>
            </a:xfrm>
          </p:grpSpPr>
          <p:sp>
            <p:nvSpPr>
              <p:cNvPr id="1241" name="矩形 1240">
                <a:extLst>
                  <a:ext uri="{FF2B5EF4-FFF2-40B4-BE49-F238E27FC236}">
                    <a16:creationId xmlns:a16="http://schemas.microsoft.com/office/drawing/2014/main" id="{16040175-B948-4302-967C-CF5219361A40}"/>
                  </a:ext>
                </a:extLst>
              </p:cNvPr>
              <p:cNvSpPr/>
              <p:nvPr/>
            </p:nvSpPr>
            <p:spPr>
              <a:xfrm>
                <a:off x="-3475249" y="7176878"/>
                <a:ext cx="911360" cy="39206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42" name="矩形 1241">
                <a:extLst>
                  <a:ext uri="{FF2B5EF4-FFF2-40B4-BE49-F238E27FC236}">
                    <a16:creationId xmlns:a16="http://schemas.microsoft.com/office/drawing/2014/main" id="{E4B2009F-9121-4834-AC3C-212669790F02}"/>
                  </a:ext>
                </a:extLst>
              </p:cNvPr>
              <p:cNvSpPr/>
              <p:nvPr/>
            </p:nvSpPr>
            <p:spPr>
              <a:xfrm>
                <a:off x="-2529877" y="6761597"/>
                <a:ext cx="911360" cy="3920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43" name="矩形 1242">
                <a:extLst>
                  <a:ext uri="{FF2B5EF4-FFF2-40B4-BE49-F238E27FC236}">
                    <a16:creationId xmlns:a16="http://schemas.microsoft.com/office/drawing/2014/main" id="{B528A253-4C5C-449E-95F2-D4578FB2CD6B}"/>
                  </a:ext>
                </a:extLst>
              </p:cNvPr>
              <p:cNvSpPr/>
              <p:nvPr/>
            </p:nvSpPr>
            <p:spPr>
              <a:xfrm>
                <a:off x="-3475249" y="6761604"/>
                <a:ext cx="911360" cy="39206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
            <p:nvSpPr>
              <p:cNvPr id="1244" name="矩形 1243">
                <a:extLst>
                  <a:ext uri="{FF2B5EF4-FFF2-40B4-BE49-F238E27FC236}">
                    <a16:creationId xmlns:a16="http://schemas.microsoft.com/office/drawing/2014/main" id="{07ECA23F-ED73-464A-8DFD-3AB95661D173}"/>
                  </a:ext>
                </a:extLst>
              </p:cNvPr>
              <p:cNvSpPr/>
              <p:nvPr/>
            </p:nvSpPr>
            <p:spPr>
              <a:xfrm>
                <a:off x="-2529877" y="7176885"/>
                <a:ext cx="911360" cy="3920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grpSp>
            <p:nvGrpSpPr>
              <p:cNvPr id="1245" name="组合 1244">
                <a:extLst>
                  <a:ext uri="{FF2B5EF4-FFF2-40B4-BE49-F238E27FC236}">
                    <a16:creationId xmlns:a16="http://schemas.microsoft.com/office/drawing/2014/main" id="{9821EAF9-943B-4502-8A3D-E6F1F04BF5E2}"/>
                  </a:ext>
                </a:extLst>
              </p:cNvPr>
              <p:cNvGrpSpPr/>
              <p:nvPr/>
            </p:nvGrpSpPr>
            <p:grpSpPr>
              <a:xfrm>
                <a:off x="-3306416" y="6800129"/>
                <a:ext cx="1485054" cy="734646"/>
                <a:chOff x="4499990" y="1958144"/>
                <a:chExt cx="2592290" cy="1532879"/>
              </a:xfrm>
            </p:grpSpPr>
            <p:pic>
              <p:nvPicPr>
                <p:cNvPr id="1246" name="图片 1245">
                  <a:extLst>
                    <a:ext uri="{FF2B5EF4-FFF2-40B4-BE49-F238E27FC236}">
                      <a16:creationId xmlns:a16="http://schemas.microsoft.com/office/drawing/2014/main" id="{4B301572-7C6F-493A-81F0-9DE409C54C1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bwMode="auto">
                <a:xfrm>
                  <a:off x="4499990" y="2801353"/>
                  <a:ext cx="1698883" cy="68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7" name="图片 1246">
                  <a:extLst>
                    <a:ext uri="{FF2B5EF4-FFF2-40B4-BE49-F238E27FC236}">
                      <a16:creationId xmlns:a16="http://schemas.microsoft.com/office/drawing/2014/main" id="{7932E921-DBDB-4666-A55B-896B6280625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bwMode="auto">
                <a:xfrm>
                  <a:off x="6190375" y="2801356"/>
                  <a:ext cx="829894" cy="62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8" name="图片 1247">
                  <a:extLst>
                    <a:ext uri="{FF2B5EF4-FFF2-40B4-BE49-F238E27FC236}">
                      <a16:creationId xmlns:a16="http://schemas.microsoft.com/office/drawing/2014/main" id="{83D155A5-0964-431E-99B5-4E780A39A52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bwMode="auto">
                <a:xfrm>
                  <a:off x="4644008" y="2017784"/>
                  <a:ext cx="1177094" cy="70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 name="图片 1248">
                  <a:extLst>
                    <a:ext uri="{FF2B5EF4-FFF2-40B4-BE49-F238E27FC236}">
                      <a16:creationId xmlns:a16="http://schemas.microsoft.com/office/drawing/2014/main" id="{52480520-C663-407A-92EE-A5DD58C1405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auto">
                <a:xfrm>
                  <a:off x="6202641" y="1958144"/>
                  <a:ext cx="889639" cy="58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263" name="矩形: 圆角 1262">
              <a:extLst>
                <a:ext uri="{FF2B5EF4-FFF2-40B4-BE49-F238E27FC236}">
                  <a16:creationId xmlns:a16="http://schemas.microsoft.com/office/drawing/2014/main" id="{D97AB38F-39A5-4571-BC5E-1446F2DE1AF7}"/>
                </a:ext>
              </a:extLst>
            </p:cNvPr>
            <p:cNvSpPr/>
            <p:nvPr/>
          </p:nvSpPr>
          <p:spPr>
            <a:xfrm>
              <a:off x="9088878" y="3275500"/>
              <a:ext cx="1604369" cy="430374"/>
            </a:xfrm>
            <a:prstGeom prst="roundRect">
              <a:avLst/>
            </a:prstGeom>
            <a:solidFill>
              <a:srgbClr val="0860A8"/>
            </a:solidFill>
            <a:ln w="76200">
              <a:noFill/>
            </a:ln>
            <a:effectLst>
              <a:outerShdw blurRad="558800" dist="3302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4" name="矩形 1263">
              <a:extLst>
                <a:ext uri="{FF2B5EF4-FFF2-40B4-BE49-F238E27FC236}">
                  <a16:creationId xmlns:a16="http://schemas.microsoft.com/office/drawing/2014/main" id="{CC08F1FB-AE3F-456A-B4CD-459C6B840FAF}"/>
                </a:ext>
              </a:extLst>
            </p:cNvPr>
            <p:cNvSpPr/>
            <p:nvPr/>
          </p:nvSpPr>
          <p:spPr>
            <a:xfrm>
              <a:off x="9683936" y="3324815"/>
              <a:ext cx="543739" cy="307777"/>
            </a:xfrm>
            <a:prstGeom prst="rect">
              <a:avLst/>
            </a:prstGeom>
          </p:spPr>
          <p:txBody>
            <a:bodyPr wrap="none">
              <a:spAutoFit/>
            </a:bodyPr>
            <a:lstStyle/>
            <a:p>
              <a:pPr lvl="0" algn="r">
                <a:defRPr/>
              </a:pPr>
              <a:r>
                <a:rPr lang="zh-CN" altLang="en-US" sz="1400" b="1" kern="0">
                  <a:solidFill>
                    <a:schemeClr val="bg1"/>
                  </a:solidFill>
                  <a:latin typeface="微软雅黑" panose="020B0503020204020204" pitchFamily="34" charset="-122"/>
                  <a:ea typeface="微软雅黑" panose="020B0503020204020204" pitchFamily="34" charset="-122"/>
                </a:rPr>
                <a:t>香港</a:t>
              </a:r>
            </a:p>
          </p:txBody>
        </p:sp>
      </p:grpSp>
      <p:grpSp>
        <p:nvGrpSpPr>
          <p:cNvPr id="1265" name="组合 1264">
            <a:extLst>
              <a:ext uri="{FF2B5EF4-FFF2-40B4-BE49-F238E27FC236}">
                <a16:creationId xmlns:a16="http://schemas.microsoft.com/office/drawing/2014/main" id="{744B2576-AA97-4C7E-98CF-AC265F3F2C9E}"/>
              </a:ext>
            </a:extLst>
          </p:cNvPr>
          <p:cNvGrpSpPr/>
          <p:nvPr/>
        </p:nvGrpSpPr>
        <p:grpSpPr>
          <a:xfrm>
            <a:off x="281157" y="317175"/>
            <a:ext cx="5704847" cy="882686"/>
            <a:chOff x="281157" y="317175"/>
            <a:chExt cx="5704847" cy="882686"/>
          </a:xfrm>
        </p:grpSpPr>
        <p:grpSp>
          <p:nvGrpSpPr>
            <p:cNvPr id="1266" name="组合 1265"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E32DAD30-A6F1-4071-9C75-E00EA48BDF88}"/>
                </a:ext>
              </a:extLst>
            </p:cNvPr>
            <p:cNvGrpSpPr/>
            <p:nvPr/>
          </p:nvGrpSpPr>
          <p:grpSpPr>
            <a:xfrm>
              <a:off x="281157" y="317175"/>
              <a:ext cx="5704847" cy="882686"/>
              <a:chOff x="6329314" y="1287358"/>
              <a:chExt cx="3489922" cy="882686"/>
            </a:xfrm>
          </p:grpSpPr>
          <p:sp>
            <p:nvSpPr>
              <p:cNvPr id="1268" name="文本框 1267">
                <a:extLst>
                  <a:ext uri="{FF2B5EF4-FFF2-40B4-BE49-F238E27FC236}">
                    <a16:creationId xmlns:a16="http://schemas.microsoft.com/office/drawing/2014/main" id="{3014CE58-1CF8-4073-8033-A9FFA7316790}"/>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空运进口服务</a:t>
                </a:r>
              </a:p>
            </p:txBody>
          </p:sp>
          <p:sp>
            <p:nvSpPr>
              <p:cNvPr id="1269" name="矩形 1268"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FE21124D-3EA4-46B3-BE92-17DDE25FA577}"/>
                  </a:ext>
                </a:extLst>
              </p:cNvPr>
              <p:cNvSpPr/>
              <p:nvPr/>
            </p:nvSpPr>
            <p:spPr>
              <a:xfrm>
                <a:off x="6329314" y="1893045"/>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  Air Service</a:t>
                </a:r>
              </a:p>
            </p:txBody>
          </p:sp>
          <p:cxnSp>
            <p:nvCxnSpPr>
              <p:cNvPr id="1270" name="直接连接符 1269">
                <a:extLst>
                  <a:ext uri="{FF2B5EF4-FFF2-40B4-BE49-F238E27FC236}">
                    <a16:creationId xmlns:a16="http://schemas.microsoft.com/office/drawing/2014/main" id="{E330A217-4CF1-4235-8CA2-48E209A9F799}"/>
                  </a:ext>
                </a:extLst>
              </p:cNvPr>
              <p:cNvCxnSpPr/>
              <p:nvPr/>
            </p:nvCxnSpPr>
            <p:spPr>
              <a:xfrm>
                <a:off x="6457695"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67" name="等腰三角形 1266">
              <a:extLst>
                <a:ext uri="{FF2B5EF4-FFF2-40B4-BE49-F238E27FC236}">
                  <a16:creationId xmlns:a16="http://schemas.microsoft.com/office/drawing/2014/main" id="{28E03997-44B3-4C38-93B7-B8CA9841E221}"/>
                </a:ext>
              </a:extLst>
            </p:cNvPr>
            <p:cNvSpPr/>
            <p:nvPr/>
          </p:nvSpPr>
          <p:spPr>
            <a:xfrm rot="5400000">
              <a:off x="2644083" y="449066"/>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1271" name="图片 1270">
            <a:extLst>
              <a:ext uri="{FF2B5EF4-FFF2-40B4-BE49-F238E27FC236}">
                <a16:creationId xmlns:a16="http://schemas.microsoft.com/office/drawing/2014/main" id="{5C327F53-D6C2-47CF-81F1-6B14491CD2AB}"/>
              </a:ext>
            </a:extLst>
          </p:cNvPr>
          <p:cNvPicPr>
            <a:picLocks noChangeAspect="1"/>
          </p:cNvPicPr>
          <p:nvPr/>
        </p:nvPicPr>
        <p:blipFill>
          <a:blip r:embed="rId21" cstate="print">
            <a:extLst>
              <a:ext uri="{BEBA8EAE-BF5A-486C-A8C5-ECC9F3942E4B}">
                <a14:imgProps xmlns:a14="http://schemas.microsoft.com/office/drawing/2010/main">
                  <a14:imgLayer r:embed="rId22">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cxnSp>
        <p:nvCxnSpPr>
          <p:cNvPr id="73" name="直接连接符 72">
            <a:extLst>
              <a:ext uri="{FF2B5EF4-FFF2-40B4-BE49-F238E27FC236}">
                <a16:creationId xmlns:a16="http://schemas.microsoft.com/office/drawing/2014/main" id="{22D19AB8-0E6D-4C13-92C7-D56F334C1068}"/>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矩形 73"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296C7BA4-DA44-4316-8BDF-092C3C0060D8}"/>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75" name="直接连接符 74">
            <a:extLst>
              <a:ext uri="{FF2B5EF4-FFF2-40B4-BE49-F238E27FC236}">
                <a16:creationId xmlns:a16="http://schemas.microsoft.com/office/drawing/2014/main" id="{A5F4CD62-80A0-41A6-9449-316A29682652}"/>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2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2"/>
                                        </p:tgtEl>
                                        <p:attrNameLst>
                                          <p:attrName>style.visibility</p:attrName>
                                        </p:attrNameLst>
                                      </p:cBhvr>
                                      <p:to>
                                        <p:strVal val="visible"/>
                                      </p:to>
                                    </p:set>
                                    <p:anim calcmode="lin" valueType="num">
                                      <p:cBhvr additive="base">
                                        <p:cTn id="7" dur="500" fill="hold"/>
                                        <p:tgtEl>
                                          <p:spTgt spid="1272"/>
                                        </p:tgtEl>
                                        <p:attrNameLst>
                                          <p:attrName>ppt_x</p:attrName>
                                        </p:attrNameLst>
                                      </p:cBhvr>
                                      <p:tavLst>
                                        <p:tav tm="0">
                                          <p:val>
                                            <p:strVal val="1+#ppt_w/2"/>
                                          </p:val>
                                        </p:tav>
                                        <p:tav tm="100000">
                                          <p:val>
                                            <p:strVal val="#ppt_x"/>
                                          </p:val>
                                        </p:tav>
                                      </p:tavLst>
                                    </p:anim>
                                    <p:anim calcmode="lin" valueType="num">
                                      <p:cBhvr additive="base">
                                        <p:cTn id="8" dur="500" fill="hold"/>
                                        <p:tgtEl>
                                          <p:spTgt spid="1272"/>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209"/>
                                        </p:tgtEl>
                                        <p:attrNameLst>
                                          <p:attrName>style.visibility</p:attrName>
                                        </p:attrNameLst>
                                      </p:cBhvr>
                                      <p:to>
                                        <p:strVal val="visible"/>
                                      </p:to>
                                    </p:set>
                                    <p:animEffect transition="in" filter="barn(inVertical)">
                                      <p:cBhvr>
                                        <p:cTn id="11" dur="500"/>
                                        <p:tgtEl>
                                          <p:spTgt spid="120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273"/>
                                        </p:tgtEl>
                                        <p:attrNameLst>
                                          <p:attrName>style.visibility</p:attrName>
                                        </p:attrNameLst>
                                      </p:cBhvr>
                                      <p:to>
                                        <p:strVal val="visible"/>
                                      </p:to>
                                    </p:set>
                                    <p:animEffect transition="in" filter="fade">
                                      <p:cBhvr>
                                        <p:cTn id="15" dur="500"/>
                                        <p:tgtEl>
                                          <p:spTgt spid="127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74"/>
                                        </p:tgtEl>
                                        <p:attrNameLst>
                                          <p:attrName>style.visibility</p:attrName>
                                        </p:attrNameLst>
                                      </p:cBhvr>
                                      <p:to>
                                        <p:strVal val="visible"/>
                                      </p:to>
                                    </p:set>
                                    <p:animEffect transition="in" filter="fade">
                                      <p:cBhvr>
                                        <p:cTn id="19" dur="500"/>
                                        <p:tgtEl>
                                          <p:spTgt spid="127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500"/>
                                        <p:tgtEl>
                                          <p:spTgt spid="1275"/>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276"/>
                                        </p:tgtEl>
                                        <p:attrNameLst>
                                          <p:attrName>style.visibility</p:attrName>
                                        </p:attrNameLst>
                                      </p:cBhvr>
                                      <p:to>
                                        <p:strVal val="visible"/>
                                      </p:to>
                                    </p:set>
                                    <p:animEffect transition="in" filter="fade">
                                      <p:cBhvr>
                                        <p:cTn id="27" dur="500"/>
                                        <p:tgtEl>
                                          <p:spTgt spid="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A359D7C-7239-4B09-B578-902CD08EA22C}"/>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21FC62B6-5A72-41B6-B64D-0573BCB415AA}"/>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AE2F3579-456A-47A6-955F-25ED82278891}"/>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51B577B3-1FA4-45C7-8270-BF5FF731F212}"/>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FFA4B5A1-FB92-45E7-B60C-91E2575302D5}"/>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强大的代理网络</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5029BBF4-63FB-4C09-BECD-6D1BE8CD89FB}"/>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Worldwide network</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A3955211-E6F1-4F96-B27F-AB63256FEF15}"/>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D60F3174-DCEC-4E54-B5C1-D4DF3660807D}"/>
                </a:ext>
              </a:extLst>
            </p:cNvPr>
            <p:cNvSpPr/>
            <p:nvPr/>
          </p:nvSpPr>
          <p:spPr>
            <a:xfrm rot="5400000">
              <a:off x="2999737"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DE26AFF4-ECC0-49C0-BB66-E55B675922BA}"/>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B799A129-DDA9-4AC7-9BD8-79537F6D16F3}"/>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片 84">
            <a:extLst>
              <a:ext uri="{FF2B5EF4-FFF2-40B4-BE49-F238E27FC236}">
                <a16:creationId xmlns:a16="http://schemas.microsoft.com/office/drawing/2014/main" id="{E8B583A4-968D-4A75-BC77-3C4A7CC52AF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sp>
        <p:nvSpPr>
          <p:cNvPr id="134" name="矩形 133">
            <a:extLst>
              <a:ext uri="{FF2B5EF4-FFF2-40B4-BE49-F238E27FC236}">
                <a16:creationId xmlns:a16="http://schemas.microsoft.com/office/drawing/2014/main" id="{497F9D0C-F290-44D7-8C3A-0F4852688616}"/>
              </a:ext>
            </a:extLst>
          </p:cNvPr>
          <p:cNvSpPr/>
          <p:nvPr/>
        </p:nvSpPr>
        <p:spPr>
          <a:xfrm>
            <a:off x="470985" y="3674829"/>
            <a:ext cx="2635681" cy="1708160"/>
          </a:xfrm>
          <a:prstGeom prst="rect">
            <a:avLst/>
          </a:prstGeom>
        </p:spPr>
        <p:txBody>
          <a:bodyPr wrap="square">
            <a:spAutoFit/>
          </a:bodyPr>
          <a:lstStyle/>
          <a:p>
            <a:pPr>
              <a:lnSpc>
                <a:spcPct val="150000"/>
              </a:lnSpc>
            </a:pP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隆程国际依托遍布世界各主要港口和机场近</a:t>
            </a:r>
            <a:r>
              <a:rPr lang="en-US" altLang="zh-CN" sz="1400" b="1">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家长期物流合作伙伴，为您提供专业、快速的订舱、提货、报关的全程紧密目的港服务</a:t>
            </a:r>
          </a:p>
        </p:txBody>
      </p:sp>
      <p:cxnSp>
        <p:nvCxnSpPr>
          <p:cNvPr id="135" name="直接连接符 134">
            <a:extLst>
              <a:ext uri="{FF2B5EF4-FFF2-40B4-BE49-F238E27FC236}">
                <a16:creationId xmlns:a16="http://schemas.microsoft.com/office/drawing/2014/main" id="{E3C00E9B-E82B-49A2-B6F2-EB03D1C29F2E}"/>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矩形 135"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D58FE64B-1CCC-47A7-A27C-0ED4B76AD893}"/>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137" name="直接连接符 136">
            <a:extLst>
              <a:ext uri="{FF2B5EF4-FFF2-40B4-BE49-F238E27FC236}">
                <a16:creationId xmlns:a16="http://schemas.microsoft.com/office/drawing/2014/main" id="{6CFCC3C7-C694-4E05-8D69-7FE0A6ECE5B3}"/>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8" name="图片 5">
            <a:extLst>
              <a:ext uri="{FF2B5EF4-FFF2-40B4-BE49-F238E27FC236}">
                <a16:creationId xmlns:a16="http://schemas.microsoft.com/office/drawing/2014/main" id="{9995D1B2-E356-4BFF-80FE-3BD5156BD2A1}"/>
              </a:ext>
            </a:extLst>
          </p:cNvPr>
          <p:cNvPicPr>
            <a:picLocks noChangeAspect="1"/>
          </p:cNvPicPr>
          <p:nvPr/>
        </p:nvPicPr>
        <p:blipFill>
          <a:blip r:embed="rId5" cstate="print">
            <a:duotone>
              <a:prstClr val="black"/>
              <a:schemeClr val="accent5">
                <a:tint val="45000"/>
                <a:satMod val="400000"/>
              </a:schemeClr>
            </a:duotone>
          </a:blip>
          <a:srcRect/>
          <a:stretch>
            <a:fillRect/>
          </a:stretch>
        </p:blipFill>
        <p:spPr bwMode="auto">
          <a:xfrm>
            <a:off x="2407444" y="2362882"/>
            <a:ext cx="7270750" cy="3613150"/>
          </a:xfrm>
          <a:prstGeom prst="rect">
            <a:avLst/>
          </a:prstGeom>
          <a:noFill/>
          <a:ln w="9525">
            <a:noFill/>
            <a:miter lim="800000"/>
            <a:headEnd/>
            <a:tailEnd/>
          </a:ln>
        </p:spPr>
      </p:pic>
      <p:grpSp>
        <p:nvGrpSpPr>
          <p:cNvPr id="139" name="组合 23">
            <a:extLst>
              <a:ext uri="{FF2B5EF4-FFF2-40B4-BE49-F238E27FC236}">
                <a16:creationId xmlns:a16="http://schemas.microsoft.com/office/drawing/2014/main" id="{7ED03B7E-C82C-4EF2-A7F2-344800DBB5F3}"/>
              </a:ext>
            </a:extLst>
          </p:cNvPr>
          <p:cNvGrpSpPr>
            <a:grpSpLocks/>
          </p:cNvGrpSpPr>
          <p:nvPr/>
        </p:nvGrpSpPr>
        <p:grpSpPr bwMode="auto">
          <a:xfrm>
            <a:off x="5095875" y="2275570"/>
            <a:ext cx="1169988" cy="258762"/>
            <a:chOff x="4120270" y="1343566"/>
            <a:chExt cx="1598446" cy="353540"/>
          </a:xfrm>
        </p:grpSpPr>
        <p:grpSp>
          <p:nvGrpSpPr>
            <p:cNvPr id="140" name="组合 24">
              <a:extLst>
                <a:ext uri="{FF2B5EF4-FFF2-40B4-BE49-F238E27FC236}">
                  <a16:creationId xmlns:a16="http://schemas.microsoft.com/office/drawing/2014/main" id="{01E12EF3-4DA4-4222-9CC2-325D25E7CB15}"/>
                </a:ext>
              </a:extLst>
            </p:cNvPr>
            <p:cNvGrpSpPr>
              <a:grpSpLocks/>
            </p:cNvGrpSpPr>
            <p:nvPr/>
          </p:nvGrpSpPr>
          <p:grpSpPr bwMode="auto">
            <a:xfrm>
              <a:off x="4120270" y="1384300"/>
              <a:ext cx="272924" cy="312806"/>
              <a:chOff x="8244408" y="1572512"/>
              <a:chExt cx="432048" cy="495182"/>
            </a:xfrm>
          </p:grpSpPr>
          <p:sp>
            <p:nvSpPr>
              <p:cNvPr id="142" name="矩形 141">
                <a:extLst>
                  <a:ext uri="{FF2B5EF4-FFF2-40B4-BE49-F238E27FC236}">
                    <a16:creationId xmlns:a16="http://schemas.microsoft.com/office/drawing/2014/main" id="{4C5185DE-3C1E-4646-95CB-D756171F6ED7}"/>
                  </a:ext>
                </a:extLst>
              </p:cNvPr>
              <p:cNvSpPr/>
              <p:nvPr/>
            </p:nvSpPr>
            <p:spPr>
              <a:xfrm>
                <a:off x="8244408" y="1573265"/>
                <a:ext cx="72102" cy="4944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43" name="矩形 142">
                <a:extLst>
                  <a:ext uri="{FF2B5EF4-FFF2-40B4-BE49-F238E27FC236}">
                    <a16:creationId xmlns:a16="http://schemas.microsoft.com/office/drawing/2014/main" id="{8DFC3BFC-9BCB-47A4-80EC-BF61B87FE1B6}"/>
                  </a:ext>
                </a:extLst>
              </p:cNvPr>
              <p:cNvSpPr/>
              <p:nvPr/>
            </p:nvSpPr>
            <p:spPr>
              <a:xfrm>
                <a:off x="8316510" y="1586999"/>
                <a:ext cx="360502" cy="2472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41" name="TextBox 25">
              <a:extLst>
                <a:ext uri="{FF2B5EF4-FFF2-40B4-BE49-F238E27FC236}">
                  <a16:creationId xmlns:a16="http://schemas.microsoft.com/office/drawing/2014/main" id="{48E44C9F-A564-449A-9C69-B0E1001A284C}"/>
                </a:ext>
              </a:extLst>
            </p:cNvPr>
            <p:cNvSpPr txBox="1">
              <a:spLocks noChangeArrowheads="1"/>
            </p:cNvSpPr>
            <p:nvPr/>
          </p:nvSpPr>
          <p:spPr bwMode="auto">
            <a:xfrm>
              <a:off x="4393505" y="1343566"/>
              <a:ext cx="1325211" cy="336406"/>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GREENLAND</a:t>
              </a:r>
              <a:endParaRPr lang="zh-CN" altLang="en-US" sz="1000">
                <a:solidFill>
                  <a:srgbClr val="002060"/>
                </a:solidFill>
                <a:latin typeface="Times New Roman" pitchFamily="18" charset="0"/>
                <a:ea typeface="微软雅黑" pitchFamily="34" charset="-122"/>
              </a:endParaRPr>
            </a:p>
          </p:txBody>
        </p:sp>
      </p:grpSp>
      <p:grpSp>
        <p:nvGrpSpPr>
          <p:cNvPr id="144" name="组合 28">
            <a:extLst>
              <a:ext uri="{FF2B5EF4-FFF2-40B4-BE49-F238E27FC236}">
                <a16:creationId xmlns:a16="http://schemas.microsoft.com/office/drawing/2014/main" id="{DD97038A-4B59-43A6-80DE-084191C6B5AB}"/>
              </a:ext>
            </a:extLst>
          </p:cNvPr>
          <p:cNvGrpSpPr>
            <a:grpSpLocks/>
          </p:cNvGrpSpPr>
          <p:nvPr/>
        </p:nvGrpSpPr>
        <p:grpSpPr bwMode="auto">
          <a:xfrm>
            <a:off x="5394325" y="2574020"/>
            <a:ext cx="892175" cy="246062"/>
            <a:chOff x="4120270" y="1369598"/>
            <a:chExt cx="1217254" cy="336401"/>
          </a:xfrm>
        </p:grpSpPr>
        <p:grpSp>
          <p:nvGrpSpPr>
            <p:cNvPr id="145" name="组合 29">
              <a:extLst>
                <a:ext uri="{FF2B5EF4-FFF2-40B4-BE49-F238E27FC236}">
                  <a16:creationId xmlns:a16="http://schemas.microsoft.com/office/drawing/2014/main" id="{25ED4B13-915A-47A3-BF57-CF8EE0D08EC2}"/>
                </a:ext>
              </a:extLst>
            </p:cNvPr>
            <p:cNvGrpSpPr>
              <a:grpSpLocks/>
            </p:cNvGrpSpPr>
            <p:nvPr/>
          </p:nvGrpSpPr>
          <p:grpSpPr bwMode="auto">
            <a:xfrm>
              <a:off x="4120270" y="1384300"/>
              <a:ext cx="272924" cy="312806"/>
              <a:chOff x="8244408" y="1572512"/>
              <a:chExt cx="432048" cy="495182"/>
            </a:xfrm>
          </p:grpSpPr>
          <p:sp>
            <p:nvSpPr>
              <p:cNvPr id="147" name="矩形 146">
                <a:extLst>
                  <a:ext uri="{FF2B5EF4-FFF2-40B4-BE49-F238E27FC236}">
                    <a16:creationId xmlns:a16="http://schemas.microsoft.com/office/drawing/2014/main" id="{C732669F-F521-4E56-AF2F-D9EAF7170B77}"/>
                  </a:ext>
                </a:extLst>
              </p:cNvPr>
              <p:cNvSpPr/>
              <p:nvPr/>
            </p:nvSpPr>
            <p:spPr>
              <a:xfrm>
                <a:off x="8244408" y="1573287"/>
                <a:ext cx="72005" cy="4947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48" name="矩形 147">
                <a:extLst>
                  <a:ext uri="{FF2B5EF4-FFF2-40B4-BE49-F238E27FC236}">
                    <a16:creationId xmlns:a16="http://schemas.microsoft.com/office/drawing/2014/main" id="{5296C4E3-2324-4510-ADDC-218F393CCFE5}"/>
                  </a:ext>
                </a:extLst>
              </p:cNvPr>
              <p:cNvSpPr/>
              <p:nvPr/>
            </p:nvSpPr>
            <p:spPr>
              <a:xfrm>
                <a:off x="8316413" y="1587030"/>
                <a:ext cx="360017" cy="2473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46" name="TextBox 30">
              <a:extLst>
                <a:ext uri="{FF2B5EF4-FFF2-40B4-BE49-F238E27FC236}">
                  <a16:creationId xmlns:a16="http://schemas.microsoft.com/office/drawing/2014/main" id="{4608C25B-C705-46B0-A724-5C93C13313AE}"/>
                </a:ext>
              </a:extLst>
            </p:cNvPr>
            <p:cNvSpPr txBox="1">
              <a:spLocks noChangeArrowheads="1"/>
            </p:cNvSpPr>
            <p:nvPr/>
          </p:nvSpPr>
          <p:spPr bwMode="auto">
            <a:xfrm>
              <a:off x="4315286" y="1369598"/>
              <a:ext cx="1022238" cy="336401"/>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ICELAND</a:t>
              </a:r>
              <a:endParaRPr lang="zh-CN" altLang="en-US" sz="1000">
                <a:solidFill>
                  <a:srgbClr val="002060"/>
                </a:solidFill>
                <a:latin typeface="Times New Roman" pitchFamily="18" charset="0"/>
                <a:ea typeface="微软雅黑" pitchFamily="34" charset="-122"/>
              </a:endParaRPr>
            </a:p>
          </p:txBody>
        </p:sp>
      </p:grpSp>
      <p:grpSp>
        <p:nvGrpSpPr>
          <p:cNvPr id="149" name="组合 33">
            <a:extLst>
              <a:ext uri="{FF2B5EF4-FFF2-40B4-BE49-F238E27FC236}">
                <a16:creationId xmlns:a16="http://schemas.microsoft.com/office/drawing/2014/main" id="{D1779924-3456-4279-AA7B-194C411A9878}"/>
              </a:ext>
            </a:extLst>
          </p:cNvPr>
          <p:cNvGrpSpPr>
            <a:grpSpLocks/>
          </p:cNvGrpSpPr>
          <p:nvPr/>
        </p:nvGrpSpPr>
        <p:grpSpPr bwMode="auto">
          <a:xfrm>
            <a:off x="5624513" y="2785157"/>
            <a:ext cx="487362" cy="246063"/>
            <a:chOff x="4120270" y="1360921"/>
            <a:chExt cx="667645" cy="336401"/>
          </a:xfrm>
        </p:grpSpPr>
        <p:grpSp>
          <p:nvGrpSpPr>
            <p:cNvPr id="150" name="组合 34">
              <a:extLst>
                <a:ext uri="{FF2B5EF4-FFF2-40B4-BE49-F238E27FC236}">
                  <a16:creationId xmlns:a16="http://schemas.microsoft.com/office/drawing/2014/main" id="{265A669C-5052-482F-A0E5-D3C7EEFA4220}"/>
                </a:ext>
              </a:extLst>
            </p:cNvPr>
            <p:cNvGrpSpPr>
              <a:grpSpLocks/>
            </p:cNvGrpSpPr>
            <p:nvPr/>
          </p:nvGrpSpPr>
          <p:grpSpPr bwMode="auto">
            <a:xfrm>
              <a:off x="4120270" y="1384300"/>
              <a:ext cx="272924" cy="312806"/>
              <a:chOff x="8244408" y="1572512"/>
              <a:chExt cx="432048" cy="495182"/>
            </a:xfrm>
          </p:grpSpPr>
          <p:sp>
            <p:nvSpPr>
              <p:cNvPr id="152" name="矩形 151">
                <a:extLst>
                  <a:ext uri="{FF2B5EF4-FFF2-40B4-BE49-F238E27FC236}">
                    <a16:creationId xmlns:a16="http://schemas.microsoft.com/office/drawing/2014/main" id="{7098CCD9-FD3F-46E4-AFAE-47A63BFA19C4}"/>
                  </a:ext>
                </a:extLst>
              </p:cNvPr>
              <p:cNvSpPr/>
              <p:nvPr/>
            </p:nvSpPr>
            <p:spPr>
              <a:xfrm>
                <a:off x="8244408" y="1573295"/>
                <a:ext cx="72295" cy="4947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53" name="矩形 152">
                <a:extLst>
                  <a:ext uri="{FF2B5EF4-FFF2-40B4-BE49-F238E27FC236}">
                    <a16:creationId xmlns:a16="http://schemas.microsoft.com/office/drawing/2014/main" id="{B41EB4A9-9155-470E-9251-8EA92CB4AFD1}"/>
                  </a:ext>
                </a:extLst>
              </p:cNvPr>
              <p:cNvSpPr/>
              <p:nvPr/>
            </p:nvSpPr>
            <p:spPr>
              <a:xfrm>
                <a:off x="8316703" y="1587038"/>
                <a:ext cx="358039" cy="24737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51" name="TextBox 35">
              <a:extLst>
                <a:ext uri="{FF2B5EF4-FFF2-40B4-BE49-F238E27FC236}">
                  <a16:creationId xmlns:a16="http://schemas.microsoft.com/office/drawing/2014/main" id="{E58E0925-D838-4150-88B8-E9EE73F67DF4}"/>
                </a:ext>
              </a:extLst>
            </p:cNvPr>
            <p:cNvSpPr txBox="1">
              <a:spLocks noChangeArrowheads="1"/>
            </p:cNvSpPr>
            <p:nvPr/>
          </p:nvSpPr>
          <p:spPr bwMode="auto">
            <a:xfrm>
              <a:off x="4280962" y="1360921"/>
              <a:ext cx="506953" cy="336401"/>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UK</a:t>
              </a:r>
              <a:endParaRPr lang="zh-CN" altLang="en-US" sz="1000">
                <a:solidFill>
                  <a:srgbClr val="002060"/>
                </a:solidFill>
                <a:latin typeface="Times New Roman" pitchFamily="18" charset="0"/>
                <a:ea typeface="微软雅黑" pitchFamily="34" charset="-122"/>
              </a:endParaRPr>
            </a:p>
          </p:txBody>
        </p:sp>
      </p:grpSp>
      <p:grpSp>
        <p:nvGrpSpPr>
          <p:cNvPr id="154" name="组合 38">
            <a:extLst>
              <a:ext uri="{FF2B5EF4-FFF2-40B4-BE49-F238E27FC236}">
                <a16:creationId xmlns:a16="http://schemas.microsoft.com/office/drawing/2014/main" id="{A770FABF-74A2-419F-88A4-EE1C4F6AAE6F}"/>
              </a:ext>
            </a:extLst>
          </p:cNvPr>
          <p:cNvGrpSpPr>
            <a:grpSpLocks/>
          </p:cNvGrpSpPr>
          <p:nvPr/>
        </p:nvGrpSpPr>
        <p:grpSpPr bwMode="auto">
          <a:xfrm>
            <a:off x="5170488" y="3259820"/>
            <a:ext cx="579437" cy="330200"/>
            <a:chOff x="3601807" y="1384300"/>
            <a:chExt cx="791387" cy="452142"/>
          </a:xfrm>
        </p:grpSpPr>
        <p:grpSp>
          <p:nvGrpSpPr>
            <p:cNvPr id="155" name="组合 42">
              <a:extLst>
                <a:ext uri="{FF2B5EF4-FFF2-40B4-BE49-F238E27FC236}">
                  <a16:creationId xmlns:a16="http://schemas.microsoft.com/office/drawing/2014/main" id="{742BBBDB-C2B3-42B5-972D-AD057373B584}"/>
                </a:ext>
              </a:extLst>
            </p:cNvPr>
            <p:cNvGrpSpPr>
              <a:grpSpLocks/>
            </p:cNvGrpSpPr>
            <p:nvPr/>
          </p:nvGrpSpPr>
          <p:grpSpPr bwMode="auto">
            <a:xfrm>
              <a:off x="4120270" y="1384300"/>
              <a:ext cx="272924" cy="312806"/>
              <a:chOff x="8244408" y="1572512"/>
              <a:chExt cx="432048" cy="495182"/>
            </a:xfrm>
          </p:grpSpPr>
          <p:sp>
            <p:nvSpPr>
              <p:cNvPr id="157" name="矩形 156">
                <a:extLst>
                  <a:ext uri="{FF2B5EF4-FFF2-40B4-BE49-F238E27FC236}">
                    <a16:creationId xmlns:a16="http://schemas.microsoft.com/office/drawing/2014/main" id="{A75A4A9E-F357-43B9-B435-33E1BEB0EAE9}"/>
                  </a:ext>
                </a:extLst>
              </p:cNvPr>
              <p:cNvSpPr/>
              <p:nvPr/>
            </p:nvSpPr>
            <p:spPr>
              <a:xfrm>
                <a:off x="8243984" y="1572512"/>
                <a:ext cx="72080" cy="4955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58" name="矩形 157">
                <a:extLst>
                  <a:ext uri="{FF2B5EF4-FFF2-40B4-BE49-F238E27FC236}">
                    <a16:creationId xmlns:a16="http://schemas.microsoft.com/office/drawing/2014/main" id="{CF1E9753-02F5-4E76-ADF8-C51B7E9C285B}"/>
                  </a:ext>
                </a:extLst>
              </p:cNvPr>
              <p:cNvSpPr/>
              <p:nvPr/>
            </p:nvSpPr>
            <p:spPr>
              <a:xfrm>
                <a:off x="8316064" y="1586277"/>
                <a:ext cx="360392" cy="2477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56" name="TextBox 43">
              <a:extLst>
                <a:ext uri="{FF2B5EF4-FFF2-40B4-BE49-F238E27FC236}">
                  <a16:creationId xmlns:a16="http://schemas.microsoft.com/office/drawing/2014/main" id="{BC1DEBC9-453F-41CC-890F-9390F896E46C}"/>
                </a:ext>
              </a:extLst>
            </p:cNvPr>
            <p:cNvSpPr txBox="1">
              <a:spLocks noChangeArrowheads="1"/>
            </p:cNvSpPr>
            <p:nvPr/>
          </p:nvSpPr>
          <p:spPr bwMode="auto">
            <a:xfrm>
              <a:off x="3601807" y="1499453"/>
              <a:ext cx="757957" cy="336989"/>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SPAIN</a:t>
              </a:r>
              <a:endParaRPr lang="zh-CN" altLang="en-US" sz="1000">
                <a:solidFill>
                  <a:srgbClr val="002060"/>
                </a:solidFill>
                <a:latin typeface="Times New Roman" pitchFamily="18" charset="0"/>
                <a:ea typeface="微软雅黑" pitchFamily="34" charset="-122"/>
              </a:endParaRPr>
            </a:p>
          </p:txBody>
        </p:sp>
      </p:grpSp>
      <p:grpSp>
        <p:nvGrpSpPr>
          <p:cNvPr id="159" name="组合 46">
            <a:extLst>
              <a:ext uri="{FF2B5EF4-FFF2-40B4-BE49-F238E27FC236}">
                <a16:creationId xmlns:a16="http://schemas.microsoft.com/office/drawing/2014/main" id="{6AB005C2-6012-44D5-B337-6E72B6A4044E}"/>
              </a:ext>
            </a:extLst>
          </p:cNvPr>
          <p:cNvGrpSpPr>
            <a:grpSpLocks/>
          </p:cNvGrpSpPr>
          <p:nvPr/>
        </p:nvGrpSpPr>
        <p:grpSpPr bwMode="auto">
          <a:xfrm>
            <a:off x="5276850" y="2993120"/>
            <a:ext cx="688975" cy="317500"/>
            <a:chOff x="3492471" y="1384300"/>
            <a:chExt cx="941078" cy="434791"/>
          </a:xfrm>
        </p:grpSpPr>
        <p:grpSp>
          <p:nvGrpSpPr>
            <p:cNvPr id="160" name="组合 47">
              <a:extLst>
                <a:ext uri="{FF2B5EF4-FFF2-40B4-BE49-F238E27FC236}">
                  <a16:creationId xmlns:a16="http://schemas.microsoft.com/office/drawing/2014/main" id="{09ED5DFA-232C-4C29-A592-5781954E0156}"/>
                </a:ext>
              </a:extLst>
            </p:cNvPr>
            <p:cNvGrpSpPr>
              <a:grpSpLocks/>
            </p:cNvGrpSpPr>
            <p:nvPr/>
          </p:nvGrpSpPr>
          <p:grpSpPr bwMode="auto">
            <a:xfrm>
              <a:off x="4120270" y="1384300"/>
              <a:ext cx="272924" cy="312806"/>
              <a:chOff x="8244408" y="1572512"/>
              <a:chExt cx="432048" cy="495182"/>
            </a:xfrm>
          </p:grpSpPr>
          <p:sp>
            <p:nvSpPr>
              <p:cNvPr id="162" name="矩形 161">
                <a:extLst>
                  <a:ext uri="{FF2B5EF4-FFF2-40B4-BE49-F238E27FC236}">
                    <a16:creationId xmlns:a16="http://schemas.microsoft.com/office/drawing/2014/main" id="{61207EB9-4178-4FC6-8671-2013A8C4CA5C}"/>
                  </a:ext>
                </a:extLst>
              </p:cNvPr>
              <p:cNvSpPr/>
              <p:nvPr/>
            </p:nvSpPr>
            <p:spPr>
              <a:xfrm>
                <a:off x="8246041" y="1572512"/>
                <a:ext cx="72086" cy="4955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63" name="矩形 162">
                <a:extLst>
                  <a:ext uri="{FF2B5EF4-FFF2-40B4-BE49-F238E27FC236}">
                    <a16:creationId xmlns:a16="http://schemas.microsoft.com/office/drawing/2014/main" id="{EA7182B9-4A8A-4B37-8351-A1F55C93973F}"/>
                  </a:ext>
                </a:extLst>
              </p:cNvPr>
              <p:cNvSpPr/>
              <p:nvPr/>
            </p:nvSpPr>
            <p:spPr>
              <a:xfrm>
                <a:off x="8318127" y="1586278"/>
                <a:ext cx="356993" cy="247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61" name="TextBox 48">
              <a:extLst>
                <a:ext uri="{FF2B5EF4-FFF2-40B4-BE49-F238E27FC236}">
                  <a16:creationId xmlns:a16="http://schemas.microsoft.com/office/drawing/2014/main" id="{353E2DD3-4E93-4284-A0B4-035E5A5CFAAE}"/>
                </a:ext>
              </a:extLst>
            </p:cNvPr>
            <p:cNvSpPr txBox="1">
              <a:spLocks noChangeArrowheads="1"/>
            </p:cNvSpPr>
            <p:nvPr/>
          </p:nvSpPr>
          <p:spPr bwMode="auto">
            <a:xfrm>
              <a:off x="3492471" y="1482079"/>
              <a:ext cx="941078" cy="33701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FRANCE</a:t>
              </a:r>
              <a:endParaRPr lang="zh-CN" altLang="en-US" sz="1000">
                <a:solidFill>
                  <a:srgbClr val="002060"/>
                </a:solidFill>
                <a:latin typeface="Times New Roman" pitchFamily="18" charset="0"/>
                <a:ea typeface="微软雅黑" pitchFamily="34" charset="-122"/>
              </a:endParaRPr>
            </a:p>
          </p:txBody>
        </p:sp>
      </p:grpSp>
      <p:grpSp>
        <p:nvGrpSpPr>
          <p:cNvPr id="164" name="组合 51">
            <a:extLst>
              <a:ext uri="{FF2B5EF4-FFF2-40B4-BE49-F238E27FC236}">
                <a16:creationId xmlns:a16="http://schemas.microsoft.com/office/drawing/2014/main" id="{C2B28721-EF4C-4BC3-9380-E7C919C31BD6}"/>
              </a:ext>
            </a:extLst>
          </p:cNvPr>
          <p:cNvGrpSpPr>
            <a:grpSpLocks/>
          </p:cNvGrpSpPr>
          <p:nvPr/>
        </p:nvGrpSpPr>
        <p:grpSpPr bwMode="auto">
          <a:xfrm>
            <a:off x="5981700" y="2907395"/>
            <a:ext cx="938213" cy="311150"/>
            <a:chOff x="4120270" y="1384300"/>
            <a:chExt cx="1282262" cy="427406"/>
          </a:xfrm>
        </p:grpSpPr>
        <p:grpSp>
          <p:nvGrpSpPr>
            <p:cNvPr id="165" name="组合 52">
              <a:extLst>
                <a:ext uri="{FF2B5EF4-FFF2-40B4-BE49-F238E27FC236}">
                  <a16:creationId xmlns:a16="http://schemas.microsoft.com/office/drawing/2014/main" id="{B6BEB4D6-5B81-4BB1-9129-FD2BC7BD56B5}"/>
                </a:ext>
              </a:extLst>
            </p:cNvPr>
            <p:cNvGrpSpPr>
              <a:grpSpLocks/>
            </p:cNvGrpSpPr>
            <p:nvPr/>
          </p:nvGrpSpPr>
          <p:grpSpPr bwMode="auto">
            <a:xfrm>
              <a:off x="4120270" y="1384300"/>
              <a:ext cx="272924" cy="312806"/>
              <a:chOff x="8244408" y="1572512"/>
              <a:chExt cx="432048" cy="495182"/>
            </a:xfrm>
          </p:grpSpPr>
          <p:sp>
            <p:nvSpPr>
              <p:cNvPr id="167" name="矩形 166">
                <a:extLst>
                  <a:ext uri="{FF2B5EF4-FFF2-40B4-BE49-F238E27FC236}">
                    <a16:creationId xmlns:a16="http://schemas.microsoft.com/office/drawing/2014/main" id="{54980D30-A6B2-4200-9322-75E455259DCF}"/>
                  </a:ext>
                </a:extLst>
              </p:cNvPr>
              <p:cNvSpPr/>
              <p:nvPr/>
            </p:nvSpPr>
            <p:spPr>
              <a:xfrm>
                <a:off x="8244408" y="1572512"/>
                <a:ext cx="72128" cy="4936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68" name="矩形 167">
                <a:extLst>
                  <a:ext uri="{FF2B5EF4-FFF2-40B4-BE49-F238E27FC236}">
                    <a16:creationId xmlns:a16="http://schemas.microsoft.com/office/drawing/2014/main" id="{380E65BE-DD90-456A-8EE3-210452FE2C14}"/>
                  </a:ext>
                </a:extLst>
              </p:cNvPr>
              <p:cNvSpPr/>
              <p:nvPr/>
            </p:nvSpPr>
            <p:spPr>
              <a:xfrm>
                <a:off x="8316536" y="1586320"/>
                <a:ext cx="360634" cy="2485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66" name="TextBox 53">
              <a:extLst>
                <a:ext uri="{FF2B5EF4-FFF2-40B4-BE49-F238E27FC236}">
                  <a16:creationId xmlns:a16="http://schemas.microsoft.com/office/drawing/2014/main" id="{A288DC28-C501-457F-8A07-BAFFD0B6D0E4}"/>
                </a:ext>
              </a:extLst>
            </p:cNvPr>
            <p:cNvSpPr txBox="1">
              <a:spLocks noChangeArrowheads="1"/>
            </p:cNvSpPr>
            <p:nvPr/>
          </p:nvSpPr>
          <p:spPr bwMode="auto">
            <a:xfrm>
              <a:off x="4263399" y="1473660"/>
              <a:ext cx="1139133" cy="338046"/>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GERMANY</a:t>
              </a:r>
              <a:endParaRPr lang="zh-CN" altLang="en-US" sz="1000">
                <a:solidFill>
                  <a:srgbClr val="002060"/>
                </a:solidFill>
                <a:latin typeface="Times New Roman" pitchFamily="18" charset="0"/>
                <a:ea typeface="微软雅黑" pitchFamily="34" charset="-122"/>
              </a:endParaRPr>
            </a:p>
          </p:txBody>
        </p:sp>
      </p:grpSp>
      <p:grpSp>
        <p:nvGrpSpPr>
          <p:cNvPr id="169" name="组合 56">
            <a:extLst>
              <a:ext uri="{FF2B5EF4-FFF2-40B4-BE49-F238E27FC236}">
                <a16:creationId xmlns:a16="http://schemas.microsoft.com/office/drawing/2014/main" id="{5692444E-5553-4149-AC35-2E872A89A81E}"/>
              </a:ext>
            </a:extLst>
          </p:cNvPr>
          <p:cNvGrpSpPr>
            <a:grpSpLocks/>
          </p:cNvGrpSpPr>
          <p:nvPr/>
        </p:nvGrpSpPr>
        <p:grpSpPr bwMode="auto">
          <a:xfrm>
            <a:off x="6045200" y="3224895"/>
            <a:ext cx="676275" cy="311150"/>
            <a:chOff x="4120270" y="1384300"/>
            <a:chExt cx="922890" cy="426112"/>
          </a:xfrm>
        </p:grpSpPr>
        <p:grpSp>
          <p:nvGrpSpPr>
            <p:cNvPr id="170" name="组合 57">
              <a:extLst>
                <a:ext uri="{FF2B5EF4-FFF2-40B4-BE49-F238E27FC236}">
                  <a16:creationId xmlns:a16="http://schemas.microsoft.com/office/drawing/2014/main" id="{52D85A3F-5EC1-4AE6-A190-F416300574E7}"/>
                </a:ext>
              </a:extLst>
            </p:cNvPr>
            <p:cNvGrpSpPr>
              <a:grpSpLocks/>
            </p:cNvGrpSpPr>
            <p:nvPr/>
          </p:nvGrpSpPr>
          <p:grpSpPr bwMode="auto">
            <a:xfrm>
              <a:off x="4120270" y="1384300"/>
              <a:ext cx="272924" cy="312806"/>
              <a:chOff x="8244408" y="1572512"/>
              <a:chExt cx="432048" cy="495182"/>
            </a:xfrm>
          </p:grpSpPr>
          <p:sp>
            <p:nvSpPr>
              <p:cNvPr id="172" name="矩形 171">
                <a:extLst>
                  <a:ext uri="{FF2B5EF4-FFF2-40B4-BE49-F238E27FC236}">
                    <a16:creationId xmlns:a16="http://schemas.microsoft.com/office/drawing/2014/main" id="{B6323E3F-09E7-4A40-96D2-A40349BBB260}"/>
                  </a:ext>
                </a:extLst>
              </p:cNvPr>
              <p:cNvSpPr/>
              <p:nvPr/>
            </p:nvSpPr>
            <p:spPr>
              <a:xfrm>
                <a:off x="8244408" y="1572512"/>
                <a:ext cx="72021"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73" name="矩形 172">
                <a:extLst>
                  <a:ext uri="{FF2B5EF4-FFF2-40B4-BE49-F238E27FC236}">
                    <a16:creationId xmlns:a16="http://schemas.microsoft.com/office/drawing/2014/main" id="{9DFC4EE7-F960-4BDC-B355-132F390EB962}"/>
                  </a:ext>
                </a:extLst>
              </p:cNvPr>
              <p:cNvSpPr/>
              <p:nvPr/>
            </p:nvSpPr>
            <p:spPr>
              <a:xfrm>
                <a:off x="8316429" y="1586278"/>
                <a:ext cx="360097"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71" name="TextBox 58">
              <a:extLst>
                <a:ext uri="{FF2B5EF4-FFF2-40B4-BE49-F238E27FC236}">
                  <a16:creationId xmlns:a16="http://schemas.microsoft.com/office/drawing/2014/main" id="{33C2119D-4F1D-40BF-8AAD-C95466ABE4B0}"/>
                </a:ext>
              </a:extLst>
            </p:cNvPr>
            <p:cNvSpPr txBox="1">
              <a:spLocks noChangeArrowheads="1"/>
            </p:cNvSpPr>
            <p:nvPr/>
          </p:nvSpPr>
          <p:spPr bwMode="auto">
            <a:xfrm>
              <a:off x="4263361" y="1473390"/>
              <a:ext cx="779799"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ITALY</a:t>
              </a:r>
              <a:endParaRPr lang="zh-CN" altLang="en-US" sz="1000">
                <a:solidFill>
                  <a:srgbClr val="002060"/>
                </a:solidFill>
                <a:latin typeface="Times New Roman" pitchFamily="18" charset="0"/>
                <a:ea typeface="微软雅黑" pitchFamily="34" charset="-122"/>
              </a:endParaRPr>
            </a:p>
          </p:txBody>
        </p:sp>
      </p:grpSp>
      <p:grpSp>
        <p:nvGrpSpPr>
          <p:cNvPr id="174" name="组合 61">
            <a:extLst>
              <a:ext uri="{FF2B5EF4-FFF2-40B4-BE49-F238E27FC236}">
                <a16:creationId xmlns:a16="http://schemas.microsoft.com/office/drawing/2014/main" id="{ECFC43FD-BF43-4B33-9408-FC0AB6275E0A}"/>
              </a:ext>
            </a:extLst>
          </p:cNvPr>
          <p:cNvGrpSpPr>
            <a:grpSpLocks/>
          </p:cNvGrpSpPr>
          <p:nvPr/>
        </p:nvGrpSpPr>
        <p:grpSpPr bwMode="auto">
          <a:xfrm>
            <a:off x="7539038" y="2697845"/>
            <a:ext cx="744537" cy="311150"/>
            <a:chOff x="4120270" y="1384300"/>
            <a:chExt cx="1018649" cy="423950"/>
          </a:xfrm>
        </p:grpSpPr>
        <p:grpSp>
          <p:nvGrpSpPr>
            <p:cNvPr id="175" name="组合 62">
              <a:extLst>
                <a:ext uri="{FF2B5EF4-FFF2-40B4-BE49-F238E27FC236}">
                  <a16:creationId xmlns:a16="http://schemas.microsoft.com/office/drawing/2014/main" id="{6E7BD816-A581-463B-A15F-892F7019BD30}"/>
                </a:ext>
              </a:extLst>
            </p:cNvPr>
            <p:cNvGrpSpPr>
              <a:grpSpLocks/>
            </p:cNvGrpSpPr>
            <p:nvPr/>
          </p:nvGrpSpPr>
          <p:grpSpPr bwMode="auto">
            <a:xfrm>
              <a:off x="4120270" y="1384300"/>
              <a:ext cx="272924" cy="312806"/>
              <a:chOff x="8244408" y="1572512"/>
              <a:chExt cx="432048" cy="495182"/>
            </a:xfrm>
          </p:grpSpPr>
          <p:sp>
            <p:nvSpPr>
              <p:cNvPr id="177" name="矩形 176">
                <a:extLst>
                  <a:ext uri="{FF2B5EF4-FFF2-40B4-BE49-F238E27FC236}">
                    <a16:creationId xmlns:a16="http://schemas.microsoft.com/office/drawing/2014/main" id="{F365B5E7-DB63-470B-AA04-61AE5072E420}"/>
                  </a:ext>
                </a:extLst>
              </p:cNvPr>
              <p:cNvSpPr/>
              <p:nvPr/>
            </p:nvSpPr>
            <p:spPr>
              <a:xfrm>
                <a:off x="8244408" y="1572512"/>
                <a:ext cx="72203" cy="496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78" name="矩形 177">
                <a:extLst>
                  <a:ext uri="{FF2B5EF4-FFF2-40B4-BE49-F238E27FC236}">
                    <a16:creationId xmlns:a16="http://schemas.microsoft.com/office/drawing/2014/main" id="{411C6DF1-45E1-40F9-AE06-239292DD01F8}"/>
                  </a:ext>
                </a:extLst>
              </p:cNvPr>
              <p:cNvSpPr/>
              <p:nvPr/>
            </p:nvSpPr>
            <p:spPr>
              <a:xfrm>
                <a:off x="8316611" y="1586208"/>
                <a:ext cx="361021" cy="2465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76" name="TextBox 63">
              <a:extLst>
                <a:ext uri="{FF2B5EF4-FFF2-40B4-BE49-F238E27FC236}">
                  <a16:creationId xmlns:a16="http://schemas.microsoft.com/office/drawing/2014/main" id="{184688D0-D753-458D-88EB-A9EEE84AA0D6}"/>
                </a:ext>
              </a:extLst>
            </p:cNvPr>
            <p:cNvSpPr txBox="1">
              <a:spLocks noChangeArrowheads="1"/>
            </p:cNvSpPr>
            <p:nvPr/>
          </p:nvSpPr>
          <p:spPr bwMode="auto">
            <a:xfrm>
              <a:off x="4263589" y="1472938"/>
              <a:ext cx="875330" cy="33531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RUSSIA</a:t>
              </a:r>
              <a:endParaRPr lang="zh-CN" altLang="en-US" sz="1000">
                <a:solidFill>
                  <a:srgbClr val="002060"/>
                </a:solidFill>
                <a:latin typeface="Times New Roman" pitchFamily="18" charset="0"/>
                <a:ea typeface="微软雅黑" pitchFamily="34" charset="-122"/>
              </a:endParaRPr>
            </a:p>
          </p:txBody>
        </p:sp>
      </p:grpSp>
      <p:grpSp>
        <p:nvGrpSpPr>
          <p:cNvPr id="179" name="组合 66">
            <a:extLst>
              <a:ext uri="{FF2B5EF4-FFF2-40B4-BE49-F238E27FC236}">
                <a16:creationId xmlns:a16="http://schemas.microsoft.com/office/drawing/2014/main" id="{A8E47BAB-A7AE-4FBE-934D-8C7DC25BCE39}"/>
              </a:ext>
            </a:extLst>
          </p:cNvPr>
          <p:cNvGrpSpPr>
            <a:grpSpLocks/>
          </p:cNvGrpSpPr>
          <p:nvPr/>
        </p:nvGrpSpPr>
        <p:grpSpPr bwMode="auto">
          <a:xfrm>
            <a:off x="7751763" y="3331257"/>
            <a:ext cx="696912" cy="311150"/>
            <a:chOff x="4120270" y="1384300"/>
            <a:chExt cx="951092" cy="426113"/>
          </a:xfrm>
        </p:grpSpPr>
        <p:grpSp>
          <p:nvGrpSpPr>
            <p:cNvPr id="180" name="组合 67">
              <a:extLst>
                <a:ext uri="{FF2B5EF4-FFF2-40B4-BE49-F238E27FC236}">
                  <a16:creationId xmlns:a16="http://schemas.microsoft.com/office/drawing/2014/main" id="{A9986C46-DBE6-41A5-B802-05AABF07BE93}"/>
                </a:ext>
              </a:extLst>
            </p:cNvPr>
            <p:cNvGrpSpPr>
              <a:grpSpLocks/>
            </p:cNvGrpSpPr>
            <p:nvPr/>
          </p:nvGrpSpPr>
          <p:grpSpPr bwMode="auto">
            <a:xfrm>
              <a:off x="4120270" y="1384300"/>
              <a:ext cx="272924" cy="312806"/>
              <a:chOff x="8244408" y="1572512"/>
              <a:chExt cx="432048" cy="495182"/>
            </a:xfrm>
          </p:grpSpPr>
          <p:sp>
            <p:nvSpPr>
              <p:cNvPr id="182" name="矩形 181">
                <a:extLst>
                  <a:ext uri="{FF2B5EF4-FFF2-40B4-BE49-F238E27FC236}">
                    <a16:creationId xmlns:a16="http://schemas.microsoft.com/office/drawing/2014/main" id="{D7840203-FF4E-424B-8E4D-83DD852E4A76}"/>
                  </a:ext>
                </a:extLst>
              </p:cNvPr>
              <p:cNvSpPr/>
              <p:nvPr/>
            </p:nvSpPr>
            <p:spPr>
              <a:xfrm>
                <a:off x="8244408" y="1572512"/>
                <a:ext cx="72021"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83" name="矩形 182">
                <a:extLst>
                  <a:ext uri="{FF2B5EF4-FFF2-40B4-BE49-F238E27FC236}">
                    <a16:creationId xmlns:a16="http://schemas.microsoft.com/office/drawing/2014/main" id="{083EE5B9-7E7B-4531-96B0-82F4D5CAEFA3}"/>
                  </a:ext>
                </a:extLst>
              </p:cNvPr>
              <p:cNvSpPr/>
              <p:nvPr/>
            </p:nvSpPr>
            <p:spPr>
              <a:xfrm>
                <a:off x="8316429" y="1586278"/>
                <a:ext cx="360113"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81" name="TextBox 68">
              <a:extLst>
                <a:ext uri="{FF2B5EF4-FFF2-40B4-BE49-F238E27FC236}">
                  <a16:creationId xmlns:a16="http://schemas.microsoft.com/office/drawing/2014/main" id="{131076EB-598E-410B-BDC4-71BAF890DB2F}"/>
                </a:ext>
              </a:extLst>
            </p:cNvPr>
            <p:cNvSpPr txBox="1">
              <a:spLocks noChangeArrowheads="1"/>
            </p:cNvSpPr>
            <p:nvPr/>
          </p:nvSpPr>
          <p:spPr bwMode="auto">
            <a:xfrm>
              <a:off x="4263322" y="1473391"/>
              <a:ext cx="808040"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CHINA</a:t>
              </a:r>
              <a:endParaRPr lang="zh-CN" altLang="en-US" sz="1000">
                <a:solidFill>
                  <a:srgbClr val="002060"/>
                </a:solidFill>
                <a:latin typeface="Times New Roman" pitchFamily="18" charset="0"/>
                <a:ea typeface="微软雅黑" pitchFamily="34" charset="-122"/>
              </a:endParaRPr>
            </a:p>
          </p:txBody>
        </p:sp>
      </p:grpSp>
      <p:grpSp>
        <p:nvGrpSpPr>
          <p:cNvPr id="184" name="组合 71">
            <a:extLst>
              <a:ext uri="{FF2B5EF4-FFF2-40B4-BE49-F238E27FC236}">
                <a16:creationId xmlns:a16="http://schemas.microsoft.com/office/drawing/2014/main" id="{C6D90489-1D5F-4D61-90E8-83190D223F67}"/>
              </a:ext>
            </a:extLst>
          </p:cNvPr>
          <p:cNvGrpSpPr>
            <a:grpSpLocks/>
          </p:cNvGrpSpPr>
          <p:nvPr/>
        </p:nvGrpSpPr>
        <p:grpSpPr bwMode="auto">
          <a:xfrm>
            <a:off x="3362325" y="2855007"/>
            <a:ext cx="839788" cy="311150"/>
            <a:chOff x="4120270" y="1384300"/>
            <a:chExt cx="1145883" cy="426113"/>
          </a:xfrm>
        </p:grpSpPr>
        <p:grpSp>
          <p:nvGrpSpPr>
            <p:cNvPr id="185" name="组合 72">
              <a:extLst>
                <a:ext uri="{FF2B5EF4-FFF2-40B4-BE49-F238E27FC236}">
                  <a16:creationId xmlns:a16="http://schemas.microsoft.com/office/drawing/2014/main" id="{79DEAFA8-10CB-4FEA-A9AD-FD280B4229FF}"/>
                </a:ext>
              </a:extLst>
            </p:cNvPr>
            <p:cNvGrpSpPr>
              <a:grpSpLocks/>
            </p:cNvGrpSpPr>
            <p:nvPr/>
          </p:nvGrpSpPr>
          <p:grpSpPr bwMode="auto">
            <a:xfrm>
              <a:off x="4120270" y="1384300"/>
              <a:ext cx="272924" cy="312806"/>
              <a:chOff x="8244408" y="1572512"/>
              <a:chExt cx="432048" cy="495182"/>
            </a:xfrm>
          </p:grpSpPr>
          <p:sp>
            <p:nvSpPr>
              <p:cNvPr id="187" name="矩形 186">
                <a:extLst>
                  <a:ext uri="{FF2B5EF4-FFF2-40B4-BE49-F238E27FC236}">
                    <a16:creationId xmlns:a16="http://schemas.microsoft.com/office/drawing/2014/main" id="{E560C15F-539A-4DFE-BE84-91778C1277EB}"/>
                  </a:ext>
                </a:extLst>
              </p:cNvPr>
              <p:cNvSpPr/>
              <p:nvPr/>
            </p:nvSpPr>
            <p:spPr>
              <a:xfrm>
                <a:off x="8244408" y="1572512"/>
                <a:ext cx="72011"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88" name="矩形 187">
                <a:extLst>
                  <a:ext uri="{FF2B5EF4-FFF2-40B4-BE49-F238E27FC236}">
                    <a16:creationId xmlns:a16="http://schemas.microsoft.com/office/drawing/2014/main" id="{5F1C0D97-4982-42B8-BAD8-16B2C2C05AC0}"/>
                  </a:ext>
                </a:extLst>
              </p:cNvPr>
              <p:cNvSpPr/>
              <p:nvPr/>
            </p:nvSpPr>
            <p:spPr>
              <a:xfrm>
                <a:off x="8316419" y="1586278"/>
                <a:ext cx="360050"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86" name="TextBox 73">
              <a:extLst>
                <a:ext uri="{FF2B5EF4-FFF2-40B4-BE49-F238E27FC236}">
                  <a16:creationId xmlns:a16="http://schemas.microsoft.com/office/drawing/2014/main" id="{45B5019B-F675-4DA0-935A-5357394139B3}"/>
                </a:ext>
              </a:extLst>
            </p:cNvPr>
            <p:cNvSpPr txBox="1">
              <a:spLocks noChangeArrowheads="1"/>
            </p:cNvSpPr>
            <p:nvPr/>
          </p:nvSpPr>
          <p:spPr bwMode="auto">
            <a:xfrm>
              <a:off x="4263323" y="1473391"/>
              <a:ext cx="1002830"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CANADA</a:t>
              </a:r>
              <a:endParaRPr lang="zh-CN" altLang="en-US" sz="1000">
                <a:solidFill>
                  <a:srgbClr val="002060"/>
                </a:solidFill>
                <a:latin typeface="Times New Roman" pitchFamily="18" charset="0"/>
                <a:ea typeface="微软雅黑" pitchFamily="34" charset="-122"/>
              </a:endParaRPr>
            </a:p>
          </p:txBody>
        </p:sp>
      </p:grpSp>
      <p:grpSp>
        <p:nvGrpSpPr>
          <p:cNvPr id="189" name="组合 76">
            <a:extLst>
              <a:ext uri="{FF2B5EF4-FFF2-40B4-BE49-F238E27FC236}">
                <a16:creationId xmlns:a16="http://schemas.microsoft.com/office/drawing/2014/main" id="{A1FCF154-4EB2-41F8-9BFE-CD4E438F3E4E}"/>
              </a:ext>
            </a:extLst>
          </p:cNvPr>
          <p:cNvGrpSpPr>
            <a:grpSpLocks/>
          </p:cNvGrpSpPr>
          <p:nvPr/>
        </p:nvGrpSpPr>
        <p:grpSpPr bwMode="auto">
          <a:xfrm>
            <a:off x="3332163" y="3350307"/>
            <a:ext cx="609600" cy="311150"/>
            <a:chOff x="4120270" y="1384300"/>
            <a:chExt cx="832800" cy="426113"/>
          </a:xfrm>
        </p:grpSpPr>
        <p:grpSp>
          <p:nvGrpSpPr>
            <p:cNvPr id="190" name="组合 77">
              <a:extLst>
                <a:ext uri="{FF2B5EF4-FFF2-40B4-BE49-F238E27FC236}">
                  <a16:creationId xmlns:a16="http://schemas.microsoft.com/office/drawing/2014/main" id="{587A0B9C-AD8E-4A3E-9F21-D67C2CF3357B}"/>
                </a:ext>
              </a:extLst>
            </p:cNvPr>
            <p:cNvGrpSpPr>
              <a:grpSpLocks/>
            </p:cNvGrpSpPr>
            <p:nvPr/>
          </p:nvGrpSpPr>
          <p:grpSpPr bwMode="auto">
            <a:xfrm>
              <a:off x="4120270" y="1384300"/>
              <a:ext cx="272924" cy="312806"/>
              <a:chOff x="8244408" y="1572512"/>
              <a:chExt cx="432048" cy="495182"/>
            </a:xfrm>
          </p:grpSpPr>
          <p:sp>
            <p:nvSpPr>
              <p:cNvPr id="192" name="矩形 191">
                <a:extLst>
                  <a:ext uri="{FF2B5EF4-FFF2-40B4-BE49-F238E27FC236}">
                    <a16:creationId xmlns:a16="http://schemas.microsoft.com/office/drawing/2014/main" id="{68A84E66-92DF-404A-8F85-511CBA4C51F2}"/>
                  </a:ext>
                </a:extLst>
              </p:cNvPr>
              <p:cNvSpPr/>
              <p:nvPr/>
            </p:nvSpPr>
            <p:spPr>
              <a:xfrm>
                <a:off x="8244408" y="1572512"/>
                <a:ext cx="72096"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93" name="矩形 192">
                <a:extLst>
                  <a:ext uri="{FF2B5EF4-FFF2-40B4-BE49-F238E27FC236}">
                    <a16:creationId xmlns:a16="http://schemas.microsoft.com/office/drawing/2014/main" id="{74FF24FE-5692-440E-9D55-48AFD8E1E2A1}"/>
                  </a:ext>
                </a:extLst>
              </p:cNvPr>
              <p:cNvSpPr/>
              <p:nvPr/>
            </p:nvSpPr>
            <p:spPr>
              <a:xfrm>
                <a:off x="8316504" y="1586278"/>
                <a:ext cx="360488"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91" name="TextBox 78">
              <a:extLst>
                <a:ext uri="{FF2B5EF4-FFF2-40B4-BE49-F238E27FC236}">
                  <a16:creationId xmlns:a16="http://schemas.microsoft.com/office/drawing/2014/main" id="{4D61BD94-185C-4945-B0BD-5872304F5964}"/>
                </a:ext>
              </a:extLst>
            </p:cNvPr>
            <p:cNvSpPr txBox="1">
              <a:spLocks noChangeArrowheads="1"/>
            </p:cNvSpPr>
            <p:nvPr/>
          </p:nvSpPr>
          <p:spPr bwMode="auto">
            <a:xfrm>
              <a:off x="4263304" y="1473391"/>
              <a:ext cx="689766"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U.S.A</a:t>
              </a:r>
              <a:endParaRPr lang="zh-CN" altLang="en-US" sz="1000">
                <a:solidFill>
                  <a:srgbClr val="002060"/>
                </a:solidFill>
                <a:latin typeface="Times New Roman" pitchFamily="18" charset="0"/>
                <a:ea typeface="微软雅黑" pitchFamily="34" charset="-122"/>
              </a:endParaRPr>
            </a:p>
          </p:txBody>
        </p:sp>
      </p:grpSp>
      <p:grpSp>
        <p:nvGrpSpPr>
          <p:cNvPr id="194" name="组合 81">
            <a:extLst>
              <a:ext uri="{FF2B5EF4-FFF2-40B4-BE49-F238E27FC236}">
                <a16:creationId xmlns:a16="http://schemas.microsoft.com/office/drawing/2014/main" id="{443CB110-BFBB-497A-BF06-BE1A8FC5158A}"/>
              </a:ext>
            </a:extLst>
          </p:cNvPr>
          <p:cNvGrpSpPr>
            <a:grpSpLocks/>
          </p:cNvGrpSpPr>
          <p:nvPr/>
        </p:nvGrpSpPr>
        <p:grpSpPr bwMode="auto">
          <a:xfrm>
            <a:off x="3306763" y="3782107"/>
            <a:ext cx="795337" cy="311150"/>
            <a:chOff x="4120270" y="1384300"/>
            <a:chExt cx="1086436" cy="426113"/>
          </a:xfrm>
        </p:grpSpPr>
        <p:grpSp>
          <p:nvGrpSpPr>
            <p:cNvPr id="195" name="组合 82">
              <a:extLst>
                <a:ext uri="{FF2B5EF4-FFF2-40B4-BE49-F238E27FC236}">
                  <a16:creationId xmlns:a16="http://schemas.microsoft.com/office/drawing/2014/main" id="{CCCEFD85-B5A7-40F3-8DD2-9C2C4E9570D2}"/>
                </a:ext>
              </a:extLst>
            </p:cNvPr>
            <p:cNvGrpSpPr>
              <a:grpSpLocks/>
            </p:cNvGrpSpPr>
            <p:nvPr/>
          </p:nvGrpSpPr>
          <p:grpSpPr bwMode="auto">
            <a:xfrm>
              <a:off x="4120270" y="1384300"/>
              <a:ext cx="272924" cy="312806"/>
              <a:chOff x="8244408" y="1572512"/>
              <a:chExt cx="432048" cy="495182"/>
            </a:xfrm>
          </p:grpSpPr>
          <p:sp>
            <p:nvSpPr>
              <p:cNvPr id="197" name="矩形 196">
                <a:extLst>
                  <a:ext uri="{FF2B5EF4-FFF2-40B4-BE49-F238E27FC236}">
                    <a16:creationId xmlns:a16="http://schemas.microsoft.com/office/drawing/2014/main" id="{39FC1A52-29BD-40D0-BA03-9C9AF542F527}"/>
                  </a:ext>
                </a:extLst>
              </p:cNvPr>
              <p:cNvSpPr/>
              <p:nvPr/>
            </p:nvSpPr>
            <p:spPr>
              <a:xfrm>
                <a:off x="8244408" y="1572512"/>
                <a:ext cx="72089"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198" name="矩形 197">
                <a:extLst>
                  <a:ext uri="{FF2B5EF4-FFF2-40B4-BE49-F238E27FC236}">
                    <a16:creationId xmlns:a16="http://schemas.microsoft.com/office/drawing/2014/main" id="{3209BB6C-F764-4942-84D3-66D960C5E3BB}"/>
                  </a:ext>
                </a:extLst>
              </p:cNvPr>
              <p:cNvSpPr/>
              <p:nvPr/>
            </p:nvSpPr>
            <p:spPr>
              <a:xfrm>
                <a:off x="8316497" y="1586278"/>
                <a:ext cx="360452"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196" name="TextBox 83">
              <a:extLst>
                <a:ext uri="{FF2B5EF4-FFF2-40B4-BE49-F238E27FC236}">
                  <a16:creationId xmlns:a16="http://schemas.microsoft.com/office/drawing/2014/main" id="{5F4BAF44-5948-43C4-8CD9-16F92431DFC0}"/>
                </a:ext>
              </a:extLst>
            </p:cNvPr>
            <p:cNvSpPr txBox="1">
              <a:spLocks noChangeArrowheads="1"/>
            </p:cNvSpPr>
            <p:nvPr/>
          </p:nvSpPr>
          <p:spPr bwMode="auto">
            <a:xfrm>
              <a:off x="4263276" y="1473391"/>
              <a:ext cx="943430"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MEXICO</a:t>
              </a:r>
              <a:endParaRPr lang="zh-CN" altLang="en-US" sz="1000">
                <a:solidFill>
                  <a:srgbClr val="002060"/>
                </a:solidFill>
                <a:latin typeface="Times New Roman" pitchFamily="18" charset="0"/>
                <a:ea typeface="微软雅黑" pitchFamily="34" charset="-122"/>
              </a:endParaRPr>
            </a:p>
          </p:txBody>
        </p:sp>
      </p:grpSp>
      <p:grpSp>
        <p:nvGrpSpPr>
          <p:cNvPr id="199" name="组合 86">
            <a:extLst>
              <a:ext uri="{FF2B5EF4-FFF2-40B4-BE49-F238E27FC236}">
                <a16:creationId xmlns:a16="http://schemas.microsoft.com/office/drawing/2014/main" id="{6EF16297-C484-4030-9EA2-C3061AF0004D}"/>
              </a:ext>
            </a:extLst>
          </p:cNvPr>
          <p:cNvGrpSpPr>
            <a:grpSpLocks/>
          </p:cNvGrpSpPr>
          <p:nvPr/>
        </p:nvGrpSpPr>
        <p:grpSpPr bwMode="auto">
          <a:xfrm>
            <a:off x="4398963" y="4556807"/>
            <a:ext cx="752475" cy="311150"/>
            <a:chOff x="4120270" y="1384300"/>
            <a:chExt cx="1029157" cy="426113"/>
          </a:xfrm>
        </p:grpSpPr>
        <p:grpSp>
          <p:nvGrpSpPr>
            <p:cNvPr id="200" name="组合 87">
              <a:extLst>
                <a:ext uri="{FF2B5EF4-FFF2-40B4-BE49-F238E27FC236}">
                  <a16:creationId xmlns:a16="http://schemas.microsoft.com/office/drawing/2014/main" id="{C0E9A4DD-FCD0-4A85-B5B2-0EC3D14BDDFD}"/>
                </a:ext>
              </a:extLst>
            </p:cNvPr>
            <p:cNvGrpSpPr>
              <a:grpSpLocks/>
            </p:cNvGrpSpPr>
            <p:nvPr/>
          </p:nvGrpSpPr>
          <p:grpSpPr bwMode="auto">
            <a:xfrm>
              <a:off x="4120270" y="1384300"/>
              <a:ext cx="272924" cy="312806"/>
              <a:chOff x="8244408" y="1572512"/>
              <a:chExt cx="432048" cy="495182"/>
            </a:xfrm>
          </p:grpSpPr>
          <p:sp>
            <p:nvSpPr>
              <p:cNvPr id="202" name="矩形 201">
                <a:extLst>
                  <a:ext uri="{FF2B5EF4-FFF2-40B4-BE49-F238E27FC236}">
                    <a16:creationId xmlns:a16="http://schemas.microsoft.com/office/drawing/2014/main" id="{C7E5D167-FD9A-4D39-A884-48AF4E7762E0}"/>
                  </a:ext>
                </a:extLst>
              </p:cNvPr>
              <p:cNvSpPr/>
              <p:nvPr/>
            </p:nvSpPr>
            <p:spPr>
              <a:xfrm>
                <a:off x="8244408" y="1572512"/>
                <a:ext cx="72178"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03" name="矩形 202">
                <a:extLst>
                  <a:ext uri="{FF2B5EF4-FFF2-40B4-BE49-F238E27FC236}">
                    <a16:creationId xmlns:a16="http://schemas.microsoft.com/office/drawing/2014/main" id="{AC06434D-8ADD-4A74-B57C-B10A9641B948}"/>
                  </a:ext>
                </a:extLst>
              </p:cNvPr>
              <p:cNvSpPr/>
              <p:nvPr/>
            </p:nvSpPr>
            <p:spPr>
              <a:xfrm>
                <a:off x="8316586" y="1586278"/>
                <a:ext cx="360898"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01" name="TextBox 88">
              <a:extLst>
                <a:ext uri="{FF2B5EF4-FFF2-40B4-BE49-F238E27FC236}">
                  <a16:creationId xmlns:a16="http://schemas.microsoft.com/office/drawing/2014/main" id="{B78B2D9B-B4F3-4F32-A13B-0E31A1F66A5E}"/>
                </a:ext>
              </a:extLst>
            </p:cNvPr>
            <p:cNvSpPr txBox="1">
              <a:spLocks noChangeArrowheads="1"/>
            </p:cNvSpPr>
            <p:nvPr/>
          </p:nvSpPr>
          <p:spPr bwMode="auto">
            <a:xfrm>
              <a:off x="4263526" y="1473391"/>
              <a:ext cx="885901"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BRAZIL</a:t>
              </a:r>
              <a:endParaRPr lang="zh-CN" altLang="en-US" sz="1000">
                <a:solidFill>
                  <a:srgbClr val="002060"/>
                </a:solidFill>
                <a:latin typeface="Times New Roman" pitchFamily="18" charset="0"/>
                <a:ea typeface="微软雅黑" pitchFamily="34" charset="-122"/>
              </a:endParaRPr>
            </a:p>
          </p:txBody>
        </p:sp>
      </p:grpSp>
      <p:grpSp>
        <p:nvGrpSpPr>
          <p:cNvPr id="204" name="组合 91">
            <a:extLst>
              <a:ext uri="{FF2B5EF4-FFF2-40B4-BE49-F238E27FC236}">
                <a16:creationId xmlns:a16="http://schemas.microsoft.com/office/drawing/2014/main" id="{326F5504-ED95-4B17-990B-30CF3F0D8F72}"/>
              </a:ext>
            </a:extLst>
          </p:cNvPr>
          <p:cNvGrpSpPr>
            <a:grpSpLocks/>
          </p:cNvGrpSpPr>
          <p:nvPr/>
        </p:nvGrpSpPr>
        <p:grpSpPr bwMode="auto">
          <a:xfrm>
            <a:off x="4081463" y="5080682"/>
            <a:ext cx="1047750" cy="311150"/>
            <a:chOff x="4120270" y="1384300"/>
            <a:chExt cx="1430440" cy="426113"/>
          </a:xfrm>
        </p:grpSpPr>
        <p:grpSp>
          <p:nvGrpSpPr>
            <p:cNvPr id="205" name="组合 92">
              <a:extLst>
                <a:ext uri="{FF2B5EF4-FFF2-40B4-BE49-F238E27FC236}">
                  <a16:creationId xmlns:a16="http://schemas.microsoft.com/office/drawing/2014/main" id="{015A68A5-4077-4438-8426-56D492FBF4C8}"/>
                </a:ext>
              </a:extLst>
            </p:cNvPr>
            <p:cNvGrpSpPr>
              <a:grpSpLocks/>
            </p:cNvGrpSpPr>
            <p:nvPr/>
          </p:nvGrpSpPr>
          <p:grpSpPr bwMode="auto">
            <a:xfrm>
              <a:off x="4120270" y="1384300"/>
              <a:ext cx="272924" cy="312806"/>
              <a:chOff x="8244408" y="1572512"/>
              <a:chExt cx="432048" cy="495182"/>
            </a:xfrm>
          </p:grpSpPr>
          <p:sp>
            <p:nvSpPr>
              <p:cNvPr id="207" name="矩形 206">
                <a:extLst>
                  <a:ext uri="{FF2B5EF4-FFF2-40B4-BE49-F238E27FC236}">
                    <a16:creationId xmlns:a16="http://schemas.microsoft.com/office/drawing/2014/main" id="{AC90B9C0-75D9-4DFA-BDE8-3446B8B80589}"/>
                  </a:ext>
                </a:extLst>
              </p:cNvPr>
              <p:cNvSpPr/>
              <p:nvPr/>
            </p:nvSpPr>
            <p:spPr>
              <a:xfrm>
                <a:off x="8244408" y="1572512"/>
                <a:ext cx="72049"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08" name="矩形 207">
                <a:extLst>
                  <a:ext uri="{FF2B5EF4-FFF2-40B4-BE49-F238E27FC236}">
                    <a16:creationId xmlns:a16="http://schemas.microsoft.com/office/drawing/2014/main" id="{4E31C145-38AD-4362-B9A6-C9BDC7F6DCE1}"/>
                  </a:ext>
                </a:extLst>
              </p:cNvPr>
              <p:cNvSpPr/>
              <p:nvPr/>
            </p:nvSpPr>
            <p:spPr>
              <a:xfrm>
                <a:off x="8316457" y="1586278"/>
                <a:ext cx="360252"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06" name="TextBox 93">
              <a:extLst>
                <a:ext uri="{FF2B5EF4-FFF2-40B4-BE49-F238E27FC236}">
                  <a16:creationId xmlns:a16="http://schemas.microsoft.com/office/drawing/2014/main" id="{1274A86E-EF5A-4B82-BFEB-98BDCA7EE1C0}"/>
                </a:ext>
              </a:extLst>
            </p:cNvPr>
            <p:cNvSpPr txBox="1">
              <a:spLocks noChangeArrowheads="1"/>
            </p:cNvSpPr>
            <p:nvPr/>
          </p:nvSpPr>
          <p:spPr bwMode="auto">
            <a:xfrm>
              <a:off x="4263326" y="1473391"/>
              <a:ext cx="1287384"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AGOENTINA</a:t>
              </a:r>
              <a:endParaRPr lang="zh-CN" altLang="en-US" sz="1000">
                <a:solidFill>
                  <a:srgbClr val="002060"/>
                </a:solidFill>
                <a:latin typeface="Times New Roman" pitchFamily="18" charset="0"/>
                <a:ea typeface="微软雅黑" pitchFamily="34" charset="-122"/>
              </a:endParaRPr>
            </a:p>
          </p:txBody>
        </p:sp>
      </p:grpSp>
      <p:grpSp>
        <p:nvGrpSpPr>
          <p:cNvPr id="209" name="组合 96">
            <a:extLst>
              <a:ext uri="{FF2B5EF4-FFF2-40B4-BE49-F238E27FC236}">
                <a16:creationId xmlns:a16="http://schemas.microsoft.com/office/drawing/2014/main" id="{C321BEF5-99AF-44D0-AF15-40252E1C922C}"/>
              </a:ext>
            </a:extLst>
          </p:cNvPr>
          <p:cNvGrpSpPr>
            <a:grpSpLocks/>
          </p:cNvGrpSpPr>
          <p:nvPr/>
        </p:nvGrpSpPr>
        <p:grpSpPr bwMode="auto">
          <a:xfrm>
            <a:off x="5959475" y="4031345"/>
            <a:ext cx="758825" cy="311150"/>
            <a:chOff x="4120270" y="1384300"/>
            <a:chExt cx="1038180" cy="423950"/>
          </a:xfrm>
        </p:grpSpPr>
        <p:grpSp>
          <p:nvGrpSpPr>
            <p:cNvPr id="210" name="组合 97">
              <a:extLst>
                <a:ext uri="{FF2B5EF4-FFF2-40B4-BE49-F238E27FC236}">
                  <a16:creationId xmlns:a16="http://schemas.microsoft.com/office/drawing/2014/main" id="{EF664481-EAE4-4156-B96A-6EE4009971A0}"/>
                </a:ext>
              </a:extLst>
            </p:cNvPr>
            <p:cNvGrpSpPr>
              <a:grpSpLocks/>
            </p:cNvGrpSpPr>
            <p:nvPr/>
          </p:nvGrpSpPr>
          <p:grpSpPr bwMode="auto">
            <a:xfrm>
              <a:off x="4120270" y="1384300"/>
              <a:ext cx="272924" cy="312806"/>
              <a:chOff x="8244408" y="1572512"/>
              <a:chExt cx="432048" cy="495182"/>
            </a:xfrm>
          </p:grpSpPr>
          <p:sp>
            <p:nvSpPr>
              <p:cNvPr id="212" name="矩形 211">
                <a:extLst>
                  <a:ext uri="{FF2B5EF4-FFF2-40B4-BE49-F238E27FC236}">
                    <a16:creationId xmlns:a16="http://schemas.microsoft.com/office/drawing/2014/main" id="{32BF10C7-2C61-4B15-9392-E303A4802C4E}"/>
                  </a:ext>
                </a:extLst>
              </p:cNvPr>
              <p:cNvSpPr/>
              <p:nvPr/>
            </p:nvSpPr>
            <p:spPr>
              <a:xfrm>
                <a:off x="8244408" y="1572512"/>
                <a:ext cx="72204" cy="496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13" name="矩形 212">
                <a:extLst>
                  <a:ext uri="{FF2B5EF4-FFF2-40B4-BE49-F238E27FC236}">
                    <a16:creationId xmlns:a16="http://schemas.microsoft.com/office/drawing/2014/main" id="{5A39251E-9EC4-4555-ABF4-4B247CAC66CC}"/>
                  </a:ext>
                </a:extLst>
              </p:cNvPr>
              <p:cNvSpPr/>
              <p:nvPr/>
            </p:nvSpPr>
            <p:spPr>
              <a:xfrm>
                <a:off x="8316612" y="1586208"/>
                <a:ext cx="361014" cy="2465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11" name="TextBox 98">
              <a:extLst>
                <a:ext uri="{FF2B5EF4-FFF2-40B4-BE49-F238E27FC236}">
                  <a16:creationId xmlns:a16="http://schemas.microsoft.com/office/drawing/2014/main" id="{C2E659A0-329D-49F7-895B-5CA97CA598A3}"/>
                </a:ext>
              </a:extLst>
            </p:cNvPr>
            <p:cNvSpPr txBox="1">
              <a:spLocks noChangeArrowheads="1"/>
            </p:cNvSpPr>
            <p:nvPr/>
          </p:nvSpPr>
          <p:spPr bwMode="auto">
            <a:xfrm>
              <a:off x="4263561" y="1472938"/>
              <a:ext cx="894889" cy="33531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AFRICA</a:t>
              </a:r>
              <a:endParaRPr lang="zh-CN" altLang="en-US" sz="1000">
                <a:solidFill>
                  <a:srgbClr val="002060"/>
                </a:solidFill>
                <a:latin typeface="Times New Roman" pitchFamily="18" charset="0"/>
                <a:ea typeface="微软雅黑" pitchFamily="34" charset="-122"/>
              </a:endParaRPr>
            </a:p>
          </p:txBody>
        </p:sp>
      </p:grpSp>
      <p:grpSp>
        <p:nvGrpSpPr>
          <p:cNvPr id="214" name="组合 101">
            <a:extLst>
              <a:ext uri="{FF2B5EF4-FFF2-40B4-BE49-F238E27FC236}">
                <a16:creationId xmlns:a16="http://schemas.microsoft.com/office/drawing/2014/main" id="{C32662EE-2B18-480C-A29F-0A3AEB95378E}"/>
              </a:ext>
            </a:extLst>
          </p:cNvPr>
          <p:cNvGrpSpPr>
            <a:grpSpLocks/>
          </p:cNvGrpSpPr>
          <p:nvPr/>
        </p:nvGrpSpPr>
        <p:grpSpPr bwMode="auto">
          <a:xfrm>
            <a:off x="6178550" y="5177520"/>
            <a:ext cx="1219200" cy="311150"/>
            <a:chOff x="4120270" y="1384300"/>
            <a:chExt cx="1664766" cy="423950"/>
          </a:xfrm>
        </p:grpSpPr>
        <p:grpSp>
          <p:nvGrpSpPr>
            <p:cNvPr id="215" name="组合 102">
              <a:extLst>
                <a:ext uri="{FF2B5EF4-FFF2-40B4-BE49-F238E27FC236}">
                  <a16:creationId xmlns:a16="http://schemas.microsoft.com/office/drawing/2014/main" id="{B5216ED4-0171-4534-AF92-81991CED07FE}"/>
                </a:ext>
              </a:extLst>
            </p:cNvPr>
            <p:cNvGrpSpPr>
              <a:grpSpLocks/>
            </p:cNvGrpSpPr>
            <p:nvPr/>
          </p:nvGrpSpPr>
          <p:grpSpPr bwMode="auto">
            <a:xfrm>
              <a:off x="4120270" y="1384300"/>
              <a:ext cx="272924" cy="312806"/>
              <a:chOff x="8244408" y="1572512"/>
              <a:chExt cx="432048" cy="495182"/>
            </a:xfrm>
          </p:grpSpPr>
          <p:sp>
            <p:nvSpPr>
              <p:cNvPr id="217" name="矩形 216">
                <a:extLst>
                  <a:ext uri="{FF2B5EF4-FFF2-40B4-BE49-F238E27FC236}">
                    <a16:creationId xmlns:a16="http://schemas.microsoft.com/office/drawing/2014/main" id="{FD91D5A6-A0B7-40DB-A17D-46B97097D8DB}"/>
                  </a:ext>
                </a:extLst>
              </p:cNvPr>
              <p:cNvSpPr/>
              <p:nvPr/>
            </p:nvSpPr>
            <p:spPr>
              <a:xfrm>
                <a:off x="8244408" y="1572512"/>
                <a:ext cx="72062" cy="496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18" name="矩形 217">
                <a:extLst>
                  <a:ext uri="{FF2B5EF4-FFF2-40B4-BE49-F238E27FC236}">
                    <a16:creationId xmlns:a16="http://schemas.microsoft.com/office/drawing/2014/main" id="{5BF448B3-4391-44E0-B27A-23D601C78065}"/>
                  </a:ext>
                </a:extLst>
              </p:cNvPr>
              <p:cNvSpPr/>
              <p:nvPr/>
            </p:nvSpPr>
            <p:spPr>
              <a:xfrm>
                <a:off x="8316470" y="1586208"/>
                <a:ext cx="360306" cy="2465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16" name="TextBox 103">
              <a:extLst>
                <a:ext uri="{FF2B5EF4-FFF2-40B4-BE49-F238E27FC236}">
                  <a16:creationId xmlns:a16="http://schemas.microsoft.com/office/drawing/2014/main" id="{74BA9644-A1F6-473E-A2DF-80C04AE20AA7}"/>
                </a:ext>
              </a:extLst>
            </p:cNvPr>
            <p:cNvSpPr txBox="1">
              <a:spLocks noChangeArrowheads="1"/>
            </p:cNvSpPr>
            <p:nvPr/>
          </p:nvSpPr>
          <p:spPr bwMode="auto">
            <a:xfrm>
              <a:off x="4263338" y="1472938"/>
              <a:ext cx="1521698" cy="33531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SOUTH AFRICA</a:t>
              </a:r>
              <a:endParaRPr lang="zh-CN" altLang="en-US" sz="1000">
                <a:solidFill>
                  <a:srgbClr val="002060"/>
                </a:solidFill>
                <a:latin typeface="Times New Roman" pitchFamily="18" charset="0"/>
                <a:ea typeface="微软雅黑" pitchFamily="34" charset="-122"/>
              </a:endParaRPr>
            </a:p>
          </p:txBody>
        </p:sp>
      </p:grpSp>
      <p:grpSp>
        <p:nvGrpSpPr>
          <p:cNvPr id="219" name="组合 106">
            <a:extLst>
              <a:ext uri="{FF2B5EF4-FFF2-40B4-BE49-F238E27FC236}">
                <a16:creationId xmlns:a16="http://schemas.microsoft.com/office/drawing/2014/main" id="{C2EE10B9-CE55-4EBC-824B-5A5A391B411E}"/>
              </a:ext>
            </a:extLst>
          </p:cNvPr>
          <p:cNvGrpSpPr>
            <a:grpSpLocks/>
          </p:cNvGrpSpPr>
          <p:nvPr/>
        </p:nvGrpSpPr>
        <p:grpSpPr bwMode="auto">
          <a:xfrm>
            <a:off x="7581900" y="3763057"/>
            <a:ext cx="752475" cy="311150"/>
            <a:chOff x="4120270" y="1384300"/>
            <a:chExt cx="1029156" cy="423949"/>
          </a:xfrm>
        </p:grpSpPr>
        <p:grpSp>
          <p:nvGrpSpPr>
            <p:cNvPr id="220" name="组合 107">
              <a:extLst>
                <a:ext uri="{FF2B5EF4-FFF2-40B4-BE49-F238E27FC236}">
                  <a16:creationId xmlns:a16="http://schemas.microsoft.com/office/drawing/2014/main" id="{B520C624-FF30-4FC9-9237-36F0EE2F0120}"/>
                </a:ext>
              </a:extLst>
            </p:cNvPr>
            <p:cNvGrpSpPr>
              <a:grpSpLocks/>
            </p:cNvGrpSpPr>
            <p:nvPr/>
          </p:nvGrpSpPr>
          <p:grpSpPr bwMode="auto">
            <a:xfrm>
              <a:off x="4120270" y="1384300"/>
              <a:ext cx="272924" cy="312806"/>
              <a:chOff x="8244408" y="1572512"/>
              <a:chExt cx="432048" cy="495182"/>
            </a:xfrm>
          </p:grpSpPr>
          <p:sp>
            <p:nvSpPr>
              <p:cNvPr id="222" name="矩形 221">
                <a:extLst>
                  <a:ext uri="{FF2B5EF4-FFF2-40B4-BE49-F238E27FC236}">
                    <a16:creationId xmlns:a16="http://schemas.microsoft.com/office/drawing/2014/main" id="{372A6531-B194-4033-A18E-062CDEB894C8}"/>
                  </a:ext>
                </a:extLst>
              </p:cNvPr>
              <p:cNvSpPr/>
              <p:nvPr/>
            </p:nvSpPr>
            <p:spPr>
              <a:xfrm>
                <a:off x="8244408" y="1572512"/>
                <a:ext cx="72180" cy="496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23" name="矩形 222">
                <a:extLst>
                  <a:ext uri="{FF2B5EF4-FFF2-40B4-BE49-F238E27FC236}">
                    <a16:creationId xmlns:a16="http://schemas.microsoft.com/office/drawing/2014/main" id="{CD3F2BD3-6029-45D2-BB62-59CE8D9B313A}"/>
                  </a:ext>
                </a:extLst>
              </p:cNvPr>
              <p:cNvSpPr/>
              <p:nvPr/>
            </p:nvSpPr>
            <p:spPr>
              <a:xfrm>
                <a:off x="8316588" y="1586208"/>
                <a:ext cx="360896" cy="246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21" name="TextBox 108">
              <a:extLst>
                <a:ext uri="{FF2B5EF4-FFF2-40B4-BE49-F238E27FC236}">
                  <a16:creationId xmlns:a16="http://schemas.microsoft.com/office/drawing/2014/main" id="{989E76CF-F70F-42BB-8931-ECB339D656A3}"/>
                </a:ext>
              </a:extLst>
            </p:cNvPr>
            <p:cNvSpPr txBox="1">
              <a:spLocks noChangeArrowheads="1"/>
            </p:cNvSpPr>
            <p:nvPr/>
          </p:nvSpPr>
          <p:spPr bwMode="auto">
            <a:xfrm>
              <a:off x="4263526" y="1472939"/>
              <a:ext cx="885900" cy="335310"/>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BRAZIL</a:t>
              </a:r>
              <a:endParaRPr lang="zh-CN" altLang="en-US" sz="1000">
                <a:solidFill>
                  <a:srgbClr val="002060"/>
                </a:solidFill>
                <a:latin typeface="Times New Roman" pitchFamily="18" charset="0"/>
                <a:ea typeface="微软雅黑" pitchFamily="34" charset="-122"/>
              </a:endParaRPr>
            </a:p>
          </p:txBody>
        </p:sp>
      </p:grpSp>
      <p:grpSp>
        <p:nvGrpSpPr>
          <p:cNvPr id="224" name="组合 111">
            <a:extLst>
              <a:ext uri="{FF2B5EF4-FFF2-40B4-BE49-F238E27FC236}">
                <a16:creationId xmlns:a16="http://schemas.microsoft.com/office/drawing/2014/main" id="{A652CEAD-B804-4607-AB82-AEF17F7D1BF9}"/>
              </a:ext>
            </a:extLst>
          </p:cNvPr>
          <p:cNvGrpSpPr>
            <a:grpSpLocks/>
          </p:cNvGrpSpPr>
          <p:nvPr/>
        </p:nvGrpSpPr>
        <p:grpSpPr bwMode="auto">
          <a:xfrm>
            <a:off x="8689975" y="5007657"/>
            <a:ext cx="1017588" cy="311150"/>
            <a:chOff x="4120270" y="1384300"/>
            <a:chExt cx="1388630" cy="426113"/>
          </a:xfrm>
        </p:grpSpPr>
        <p:grpSp>
          <p:nvGrpSpPr>
            <p:cNvPr id="225" name="组合 112">
              <a:extLst>
                <a:ext uri="{FF2B5EF4-FFF2-40B4-BE49-F238E27FC236}">
                  <a16:creationId xmlns:a16="http://schemas.microsoft.com/office/drawing/2014/main" id="{2D0249BB-CABB-4A26-9953-DAD62930671B}"/>
                </a:ext>
              </a:extLst>
            </p:cNvPr>
            <p:cNvGrpSpPr>
              <a:grpSpLocks/>
            </p:cNvGrpSpPr>
            <p:nvPr/>
          </p:nvGrpSpPr>
          <p:grpSpPr bwMode="auto">
            <a:xfrm>
              <a:off x="4120270" y="1384300"/>
              <a:ext cx="272924" cy="312806"/>
              <a:chOff x="8244408" y="1572512"/>
              <a:chExt cx="432048" cy="495182"/>
            </a:xfrm>
          </p:grpSpPr>
          <p:sp>
            <p:nvSpPr>
              <p:cNvPr id="227" name="矩形 226">
                <a:extLst>
                  <a:ext uri="{FF2B5EF4-FFF2-40B4-BE49-F238E27FC236}">
                    <a16:creationId xmlns:a16="http://schemas.microsoft.com/office/drawing/2014/main" id="{399EAC47-3112-40A5-984C-83237D848473}"/>
                  </a:ext>
                </a:extLst>
              </p:cNvPr>
              <p:cNvSpPr/>
              <p:nvPr/>
            </p:nvSpPr>
            <p:spPr>
              <a:xfrm>
                <a:off x="8244408" y="1572512"/>
                <a:ext cx="72018"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28" name="矩形 227">
                <a:extLst>
                  <a:ext uri="{FF2B5EF4-FFF2-40B4-BE49-F238E27FC236}">
                    <a16:creationId xmlns:a16="http://schemas.microsoft.com/office/drawing/2014/main" id="{BFE7F192-2E35-40C9-803B-31E958CE8558}"/>
                  </a:ext>
                </a:extLst>
              </p:cNvPr>
              <p:cNvSpPr/>
              <p:nvPr/>
            </p:nvSpPr>
            <p:spPr>
              <a:xfrm>
                <a:off x="8316426" y="1586278"/>
                <a:ext cx="360086"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26" name="TextBox 113">
              <a:extLst>
                <a:ext uri="{FF2B5EF4-FFF2-40B4-BE49-F238E27FC236}">
                  <a16:creationId xmlns:a16="http://schemas.microsoft.com/office/drawing/2014/main" id="{AC0C0CA8-0E71-4516-9F17-FF4573F27E94}"/>
                </a:ext>
              </a:extLst>
            </p:cNvPr>
            <p:cNvSpPr txBox="1">
              <a:spLocks noChangeArrowheads="1"/>
            </p:cNvSpPr>
            <p:nvPr/>
          </p:nvSpPr>
          <p:spPr bwMode="auto">
            <a:xfrm>
              <a:off x="4263303" y="1473391"/>
              <a:ext cx="1245597"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AUSTRALIA</a:t>
              </a:r>
              <a:endParaRPr lang="zh-CN" altLang="en-US" sz="1000">
                <a:solidFill>
                  <a:srgbClr val="002060"/>
                </a:solidFill>
                <a:latin typeface="Times New Roman" pitchFamily="18" charset="0"/>
                <a:ea typeface="微软雅黑" pitchFamily="34" charset="-122"/>
              </a:endParaRPr>
            </a:p>
          </p:txBody>
        </p:sp>
      </p:grpSp>
      <p:grpSp>
        <p:nvGrpSpPr>
          <p:cNvPr id="229" name="组合 116">
            <a:extLst>
              <a:ext uri="{FF2B5EF4-FFF2-40B4-BE49-F238E27FC236}">
                <a16:creationId xmlns:a16="http://schemas.microsoft.com/office/drawing/2014/main" id="{E63F61F0-C132-4A12-953E-248627451910}"/>
              </a:ext>
            </a:extLst>
          </p:cNvPr>
          <p:cNvGrpSpPr>
            <a:grpSpLocks/>
          </p:cNvGrpSpPr>
          <p:nvPr/>
        </p:nvGrpSpPr>
        <p:grpSpPr bwMode="auto">
          <a:xfrm>
            <a:off x="8129588" y="4385357"/>
            <a:ext cx="531812" cy="311150"/>
            <a:chOff x="4120270" y="1384300"/>
            <a:chExt cx="726890" cy="426113"/>
          </a:xfrm>
        </p:grpSpPr>
        <p:grpSp>
          <p:nvGrpSpPr>
            <p:cNvPr id="230" name="组合 117">
              <a:extLst>
                <a:ext uri="{FF2B5EF4-FFF2-40B4-BE49-F238E27FC236}">
                  <a16:creationId xmlns:a16="http://schemas.microsoft.com/office/drawing/2014/main" id="{9370E2E1-A1C8-443B-989F-0065F891987C}"/>
                </a:ext>
              </a:extLst>
            </p:cNvPr>
            <p:cNvGrpSpPr>
              <a:grpSpLocks/>
            </p:cNvGrpSpPr>
            <p:nvPr/>
          </p:nvGrpSpPr>
          <p:grpSpPr bwMode="auto">
            <a:xfrm>
              <a:off x="4120270" y="1384300"/>
              <a:ext cx="272924" cy="312806"/>
              <a:chOff x="8244408" y="1572512"/>
              <a:chExt cx="432048" cy="495182"/>
            </a:xfrm>
          </p:grpSpPr>
          <p:sp>
            <p:nvSpPr>
              <p:cNvPr id="232" name="矩形 231">
                <a:extLst>
                  <a:ext uri="{FF2B5EF4-FFF2-40B4-BE49-F238E27FC236}">
                    <a16:creationId xmlns:a16="http://schemas.microsoft.com/office/drawing/2014/main" id="{4EC6A789-4CCA-4643-9743-ECBA11B2C1A5}"/>
                  </a:ext>
                </a:extLst>
              </p:cNvPr>
              <p:cNvSpPr/>
              <p:nvPr/>
            </p:nvSpPr>
            <p:spPr>
              <a:xfrm>
                <a:off x="8244408" y="1572512"/>
                <a:ext cx="72132"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33" name="矩形 232">
                <a:extLst>
                  <a:ext uri="{FF2B5EF4-FFF2-40B4-BE49-F238E27FC236}">
                    <a16:creationId xmlns:a16="http://schemas.microsoft.com/office/drawing/2014/main" id="{41DD62E2-5544-4AB8-A71E-F52026D3BB7D}"/>
                  </a:ext>
                </a:extLst>
              </p:cNvPr>
              <p:cNvSpPr/>
              <p:nvPr/>
            </p:nvSpPr>
            <p:spPr>
              <a:xfrm>
                <a:off x="8316540" y="1586278"/>
                <a:ext cx="360667"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31" name="TextBox 118">
              <a:extLst>
                <a:ext uri="{FF2B5EF4-FFF2-40B4-BE49-F238E27FC236}">
                  <a16:creationId xmlns:a16="http://schemas.microsoft.com/office/drawing/2014/main" id="{134F51B7-FE1B-45AB-896C-EBF4D0072070}"/>
                </a:ext>
              </a:extLst>
            </p:cNvPr>
            <p:cNvSpPr txBox="1">
              <a:spLocks noChangeArrowheads="1"/>
            </p:cNvSpPr>
            <p:nvPr/>
          </p:nvSpPr>
          <p:spPr bwMode="auto">
            <a:xfrm>
              <a:off x="4263564" y="1473391"/>
              <a:ext cx="583596"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PKL</a:t>
              </a:r>
              <a:endParaRPr lang="zh-CN" altLang="en-US" sz="1000">
                <a:solidFill>
                  <a:srgbClr val="002060"/>
                </a:solidFill>
                <a:latin typeface="Times New Roman" pitchFamily="18" charset="0"/>
                <a:ea typeface="微软雅黑" pitchFamily="34" charset="-122"/>
              </a:endParaRPr>
            </a:p>
          </p:txBody>
        </p:sp>
      </p:grpSp>
      <p:grpSp>
        <p:nvGrpSpPr>
          <p:cNvPr id="234" name="组合 121">
            <a:extLst>
              <a:ext uri="{FF2B5EF4-FFF2-40B4-BE49-F238E27FC236}">
                <a16:creationId xmlns:a16="http://schemas.microsoft.com/office/drawing/2014/main" id="{F89E4E2E-E05F-4342-BCA9-4534BB50E1D9}"/>
              </a:ext>
            </a:extLst>
          </p:cNvPr>
          <p:cNvGrpSpPr>
            <a:grpSpLocks/>
          </p:cNvGrpSpPr>
          <p:nvPr/>
        </p:nvGrpSpPr>
        <p:grpSpPr bwMode="auto">
          <a:xfrm>
            <a:off x="8091488" y="4156757"/>
            <a:ext cx="1009650" cy="311150"/>
            <a:chOff x="4120270" y="1384300"/>
            <a:chExt cx="1377996" cy="426113"/>
          </a:xfrm>
        </p:grpSpPr>
        <p:grpSp>
          <p:nvGrpSpPr>
            <p:cNvPr id="235" name="组合 122">
              <a:extLst>
                <a:ext uri="{FF2B5EF4-FFF2-40B4-BE49-F238E27FC236}">
                  <a16:creationId xmlns:a16="http://schemas.microsoft.com/office/drawing/2014/main" id="{116207B7-DE12-45A7-81B0-4DE95F9A875B}"/>
                </a:ext>
              </a:extLst>
            </p:cNvPr>
            <p:cNvGrpSpPr>
              <a:grpSpLocks/>
            </p:cNvGrpSpPr>
            <p:nvPr/>
          </p:nvGrpSpPr>
          <p:grpSpPr bwMode="auto">
            <a:xfrm>
              <a:off x="4120270" y="1384300"/>
              <a:ext cx="272924" cy="312806"/>
              <a:chOff x="8244408" y="1572512"/>
              <a:chExt cx="432048" cy="495182"/>
            </a:xfrm>
          </p:grpSpPr>
          <p:sp>
            <p:nvSpPr>
              <p:cNvPr id="237" name="矩形 236">
                <a:extLst>
                  <a:ext uri="{FF2B5EF4-FFF2-40B4-BE49-F238E27FC236}">
                    <a16:creationId xmlns:a16="http://schemas.microsoft.com/office/drawing/2014/main" id="{4ABD9E20-0A67-488C-9DB8-A8FA477D02D8}"/>
                  </a:ext>
                </a:extLst>
              </p:cNvPr>
              <p:cNvSpPr/>
              <p:nvPr/>
            </p:nvSpPr>
            <p:spPr>
              <a:xfrm>
                <a:off x="8244408" y="1572512"/>
                <a:ext cx="72027"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38" name="矩形 237">
                <a:extLst>
                  <a:ext uri="{FF2B5EF4-FFF2-40B4-BE49-F238E27FC236}">
                    <a16:creationId xmlns:a16="http://schemas.microsoft.com/office/drawing/2014/main" id="{CE1DDB97-B0DE-41D9-AA60-D08CF88F9083}"/>
                  </a:ext>
                </a:extLst>
              </p:cNvPr>
              <p:cNvSpPr/>
              <p:nvPr/>
            </p:nvSpPr>
            <p:spPr>
              <a:xfrm>
                <a:off x="8316435" y="1586278"/>
                <a:ext cx="360140"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36" name="TextBox 123">
              <a:extLst>
                <a:ext uri="{FF2B5EF4-FFF2-40B4-BE49-F238E27FC236}">
                  <a16:creationId xmlns:a16="http://schemas.microsoft.com/office/drawing/2014/main" id="{0BD944F9-4E42-488F-B51D-E276878B11C3}"/>
                </a:ext>
              </a:extLst>
            </p:cNvPr>
            <p:cNvSpPr txBox="1">
              <a:spLocks noChangeArrowheads="1"/>
            </p:cNvSpPr>
            <p:nvPr/>
          </p:nvSpPr>
          <p:spPr bwMode="auto">
            <a:xfrm>
              <a:off x="4263335" y="1473391"/>
              <a:ext cx="1234931"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SINGAPORE</a:t>
              </a:r>
              <a:endParaRPr lang="zh-CN" altLang="en-US" sz="1000">
                <a:solidFill>
                  <a:srgbClr val="002060"/>
                </a:solidFill>
                <a:latin typeface="Times New Roman" pitchFamily="18" charset="0"/>
                <a:ea typeface="微软雅黑" pitchFamily="34" charset="-122"/>
              </a:endParaRPr>
            </a:p>
          </p:txBody>
        </p:sp>
      </p:grpSp>
      <p:grpSp>
        <p:nvGrpSpPr>
          <p:cNvPr id="239" name="组合 126">
            <a:extLst>
              <a:ext uri="{FF2B5EF4-FFF2-40B4-BE49-F238E27FC236}">
                <a16:creationId xmlns:a16="http://schemas.microsoft.com/office/drawing/2014/main" id="{08A2A1A0-59B0-418C-87E4-DB68388D3ECC}"/>
              </a:ext>
            </a:extLst>
          </p:cNvPr>
          <p:cNvGrpSpPr>
            <a:grpSpLocks/>
          </p:cNvGrpSpPr>
          <p:nvPr/>
        </p:nvGrpSpPr>
        <p:grpSpPr bwMode="auto">
          <a:xfrm>
            <a:off x="8145463" y="3905932"/>
            <a:ext cx="954087" cy="311150"/>
            <a:chOff x="4120270" y="1384300"/>
            <a:chExt cx="1304858" cy="426113"/>
          </a:xfrm>
        </p:grpSpPr>
        <p:grpSp>
          <p:nvGrpSpPr>
            <p:cNvPr id="240" name="组合 127">
              <a:extLst>
                <a:ext uri="{FF2B5EF4-FFF2-40B4-BE49-F238E27FC236}">
                  <a16:creationId xmlns:a16="http://schemas.microsoft.com/office/drawing/2014/main" id="{8F98E857-12BA-41E1-9F0F-65C933C24E45}"/>
                </a:ext>
              </a:extLst>
            </p:cNvPr>
            <p:cNvGrpSpPr>
              <a:grpSpLocks/>
            </p:cNvGrpSpPr>
            <p:nvPr/>
          </p:nvGrpSpPr>
          <p:grpSpPr bwMode="auto">
            <a:xfrm>
              <a:off x="4120270" y="1384300"/>
              <a:ext cx="272924" cy="312806"/>
              <a:chOff x="8244408" y="1572512"/>
              <a:chExt cx="432048" cy="495182"/>
            </a:xfrm>
          </p:grpSpPr>
          <p:sp>
            <p:nvSpPr>
              <p:cNvPr id="242" name="矩形 241">
                <a:extLst>
                  <a:ext uri="{FF2B5EF4-FFF2-40B4-BE49-F238E27FC236}">
                    <a16:creationId xmlns:a16="http://schemas.microsoft.com/office/drawing/2014/main" id="{A25816DF-C30F-45F1-A392-7813B447A437}"/>
                  </a:ext>
                </a:extLst>
              </p:cNvPr>
              <p:cNvSpPr/>
              <p:nvPr/>
            </p:nvSpPr>
            <p:spPr>
              <a:xfrm>
                <a:off x="8244408" y="1572512"/>
                <a:ext cx="72176"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43" name="矩形 242">
                <a:extLst>
                  <a:ext uri="{FF2B5EF4-FFF2-40B4-BE49-F238E27FC236}">
                    <a16:creationId xmlns:a16="http://schemas.microsoft.com/office/drawing/2014/main" id="{F2C4BDF4-E1A5-4813-AA58-0FDE2F3FA7AB}"/>
                  </a:ext>
                </a:extLst>
              </p:cNvPr>
              <p:cNvSpPr/>
              <p:nvPr/>
            </p:nvSpPr>
            <p:spPr>
              <a:xfrm>
                <a:off x="8316584" y="1586278"/>
                <a:ext cx="360885"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41" name="TextBox 128">
              <a:extLst>
                <a:ext uri="{FF2B5EF4-FFF2-40B4-BE49-F238E27FC236}">
                  <a16:creationId xmlns:a16="http://schemas.microsoft.com/office/drawing/2014/main" id="{9E85F324-CD88-4C2D-AC5A-EBA2FAD2C62E}"/>
                </a:ext>
              </a:extLst>
            </p:cNvPr>
            <p:cNvSpPr txBox="1">
              <a:spLocks noChangeArrowheads="1"/>
            </p:cNvSpPr>
            <p:nvPr/>
          </p:nvSpPr>
          <p:spPr bwMode="auto">
            <a:xfrm>
              <a:off x="4263475" y="1473391"/>
              <a:ext cx="1161653"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THAILAND</a:t>
              </a:r>
              <a:endParaRPr lang="zh-CN" altLang="en-US" sz="1000">
                <a:solidFill>
                  <a:srgbClr val="002060"/>
                </a:solidFill>
                <a:latin typeface="Times New Roman" pitchFamily="18" charset="0"/>
                <a:ea typeface="微软雅黑" pitchFamily="34" charset="-122"/>
              </a:endParaRPr>
            </a:p>
          </p:txBody>
        </p:sp>
      </p:grpSp>
      <p:grpSp>
        <p:nvGrpSpPr>
          <p:cNvPr id="244" name="组合 131">
            <a:extLst>
              <a:ext uri="{FF2B5EF4-FFF2-40B4-BE49-F238E27FC236}">
                <a16:creationId xmlns:a16="http://schemas.microsoft.com/office/drawing/2014/main" id="{A4B82529-EAA2-4C82-9187-6DB4CDD1C8B4}"/>
              </a:ext>
            </a:extLst>
          </p:cNvPr>
          <p:cNvGrpSpPr>
            <a:grpSpLocks/>
          </p:cNvGrpSpPr>
          <p:nvPr/>
        </p:nvGrpSpPr>
        <p:grpSpPr bwMode="auto">
          <a:xfrm>
            <a:off x="8496300" y="3677332"/>
            <a:ext cx="517525" cy="311150"/>
            <a:chOff x="4120270" y="1384300"/>
            <a:chExt cx="707089" cy="426113"/>
          </a:xfrm>
        </p:grpSpPr>
        <p:grpSp>
          <p:nvGrpSpPr>
            <p:cNvPr id="245" name="组合 132">
              <a:extLst>
                <a:ext uri="{FF2B5EF4-FFF2-40B4-BE49-F238E27FC236}">
                  <a16:creationId xmlns:a16="http://schemas.microsoft.com/office/drawing/2014/main" id="{841BD6EE-CF16-4F37-A145-2192423B53C2}"/>
                </a:ext>
              </a:extLst>
            </p:cNvPr>
            <p:cNvGrpSpPr>
              <a:grpSpLocks/>
            </p:cNvGrpSpPr>
            <p:nvPr/>
          </p:nvGrpSpPr>
          <p:grpSpPr bwMode="auto">
            <a:xfrm>
              <a:off x="4120270" y="1384300"/>
              <a:ext cx="272924" cy="312806"/>
              <a:chOff x="8244408" y="1572512"/>
              <a:chExt cx="432048" cy="495182"/>
            </a:xfrm>
          </p:grpSpPr>
          <p:sp>
            <p:nvSpPr>
              <p:cNvPr id="247" name="矩形 246">
                <a:extLst>
                  <a:ext uri="{FF2B5EF4-FFF2-40B4-BE49-F238E27FC236}">
                    <a16:creationId xmlns:a16="http://schemas.microsoft.com/office/drawing/2014/main" id="{57CCEC2E-3F4C-40C5-896D-9B565F536CA1}"/>
                  </a:ext>
                </a:extLst>
              </p:cNvPr>
              <p:cNvSpPr/>
              <p:nvPr/>
            </p:nvSpPr>
            <p:spPr>
              <a:xfrm>
                <a:off x="8244408" y="1572512"/>
                <a:ext cx="72106"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48" name="矩形 247">
                <a:extLst>
                  <a:ext uri="{FF2B5EF4-FFF2-40B4-BE49-F238E27FC236}">
                    <a16:creationId xmlns:a16="http://schemas.microsoft.com/office/drawing/2014/main" id="{D395FE31-B0E8-442D-A63B-BEE6690A97BC}"/>
                  </a:ext>
                </a:extLst>
              </p:cNvPr>
              <p:cNvSpPr/>
              <p:nvPr/>
            </p:nvSpPr>
            <p:spPr>
              <a:xfrm>
                <a:off x="8316514" y="1586278"/>
                <a:ext cx="360524"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46" name="TextBox 133">
              <a:extLst>
                <a:ext uri="{FF2B5EF4-FFF2-40B4-BE49-F238E27FC236}">
                  <a16:creationId xmlns:a16="http://schemas.microsoft.com/office/drawing/2014/main" id="{E742CC2B-0654-477D-B311-F91115F57D31}"/>
                </a:ext>
              </a:extLst>
            </p:cNvPr>
            <p:cNvSpPr txBox="1">
              <a:spLocks noChangeArrowheads="1"/>
            </p:cNvSpPr>
            <p:nvPr/>
          </p:nvSpPr>
          <p:spPr bwMode="auto">
            <a:xfrm>
              <a:off x="4263550" y="1473391"/>
              <a:ext cx="563809"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TPE</a:t>
              </a:r>
              <a:endParaRPr lang="zh-CN" altLang="en-US" sz="1000">
                <a:solidFill>
                  <a:srgbClr val="002060"/>
                </a:solidFill>
                <a:latin typeface="Times New Roman" pitchFamily="18" charset="0"/>
                <a:ea typeface="微软雅黑" pitchFamily="34" charset="-122"/>
              </a:endParaRPr>
            </a:p>
          </p:txBody>
        </p:sp>
      </p:grpSp>
      <p:grpSp>
        <p:nvGrpSpPr>
          <p:cNvPr id="249" name="组合 136">
            <a:extLst>
              <a:ext uri="{FF2B5EF4-FFF2-40B4-BE49-F238E27FC236}">
                <a16:creationId xmlns:a16="http://schemas.microsoft.com/office/drawing/2014/main" id="{76C0271B-743A-4D4B-8C70-AAF372B813D9}"/>
              </a:ext>
            </a:extLst>
          </p:cNvPr>
          <p:cNvGrpSpPr>
            <a:grpSpLocks/>
          </p:cNvGrpSpPr>
          <p:nvPr/>
        </p:nvGrpSpPr>
        <p:grpSpPr bwMode="auto">
          <a:xfrm>
            <a:off x="8785225" y="3204257"/>
            <a:ext cx="688975" cy="311150"/>
            <a:chOff x="4120270" y="1384300"/>
            <a:chExt cx="940975" cy="426113"/>
          </a:xfrm>
        </p:grpSpPr>
        <p:grpSp>
          <p:nvGrpSpPr>
            <p:cNvPr id="250" name="组合 137">
              <a:extLst>
                <a:ext uri="{FF2B5EF4-FFF2-40B4-BE49-F238E27FC236}">
                  <a16:creationId xmlns:a16="http://schemas.microsoft.com/office/drawing/2014/main" id="{93110257-9F6D-4159-A262-F5B30EBFB2C2}"/>
                </a:ext>
              </a:extLst>
            </p:cNvPr>
            <p:cNvGrpSpPr>
              <a:grpSpLocks/>
            </p:cNvGrpSpPr>
            <p:nvPr/>
          </p:nvGrpSpPr>
          <p:grpSpPr bwMode="auto">
            <a:xfrm>
              <a:off x="4120270" y="1384300"/>
              <a:ext cx="272924" cy="312806"/>
              <a:chOff x="8244408" y="1572512"/>
              <a:chExt cx="432048" cy="495182"/>
            </a:xfrm>
          </p:grpSpPr>
          <p:sp>
            <p:nvSpPr>
              <p:cNvPr id="252" name="矩形 251">
                <a:extLst>
                  <a:ext uri="{FF2B5EF4-FFF2-40B4-BE49-F238E27FC236}">
                    <a16:creationId xmlns:a16="http://schemas.microsoft.com/office/drawing/2014/main" id="{8A9BB499-51A2-447F-B879-359CA2FD43EE}"/>
                  </a:ext>
                </a:extLst>
              </p:cNvPr>
              <p:cNvSpPr/>
              <p:nvPr/>
            </p:nvSpPr>
            <p:spPr>
              <a:xfrm>
                <a:off x="8244408" y="1572512"/>
                <a:ext cx="72078"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53" name="矩形 252">
                <a:extLst>
                  <a:ext uri="{FF2B5EF4-FFF2-40B4-BE49-F238E27FC236}">
                    <a16:creationId xmlns:a16="http://schemas.microsoft.com/office/drawing/2014/main" id="{4370FF5F-540A-4B27-95C1-1EE4AA495C09}"/>
                  </a:ext>
                </a:extLst>
              </p:cNvPr>
              <p:cNvSpPr/>
              <p:nvPr/>
            </p:nvSpPr>
            <p:spPr>
              <a:xfrm>
                <a:off x="8316486" y="1586278"/>
                <a:ext cx="360385"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51" name="TextBox 138">
              <a:extLst>
                <a:ext uri="{FF2B5EF4-FFF2-40B4-BE49-F238E27FC236}">
                  <a16:creationId xmlns:a16="http://schemas.microsoft.com/office/drawing/2014/main" id="{308BFD32-EFBE-4625-AFEF-5B8F5D5F515D}"/>
                </a:ext>
              </a:extLst>
            </p:cNvPr>
            <p:cNvSpPr txBox="1">
              <a:spLocks noChangeArrowheads="1"/>
            </p:cNvSpPr>
            <p:nvPr/>
          </p:nvSpPr>
          <p:spPr bwMode="auto">
            <a:xfrm>
              <a:off x="4263448" y="1473391"/>
              <a:ext cx="797797"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JAPAN</a:t>
              </a:r>
              <a:endParaRPr lang="zh-CN" altLang="en-US" sz="1000">
                <a:solidFill>
                  <a:srgbClr val="002060"/>
                </a:solidFill>
                <a:latin typeface="Times New Roman" pitchFamily="18" charset="0"/>
                <a:ea typeface="微软雅黑" pitchFamily="34" charset="-122"/>
              </a:endParaRPr>
            </a:p>
          </p:txBody>
        </p:sp>
      </p:grpSp>
      <p:grpSp>
        <p:nvGrpSpPr>
          <p:cNvPr id="254" name="组合 141">
            <a:extLst>
              <a:ext uri="{FF2B5EF4-FFF2-40B4-BE49-F238E27FC236}">
                <a16:creationId xmlns:a16="http://schemas.microsoft.com/office/drawing/2014/main" id="{90F6B5A9-3048-4412-989B-5E7C7C8C6F28}"/>
              </a:ext>
            </a:extLst>
          </p:cNvPr>
          <p:cNvGrpSpPr>
            <a:grpSpLocks/>
          </p:cNvGrpSpPr>
          <p:nvPr/>
        </p:nvGrpSpPr>
        <p:grpSpPr bwMode="auto">
          <a:xfrm>
            <a:off x="8540750" y="3318557"/>
            <a:ext cx="731838" cy="311150"/>
            <a:chOff x="4120270" y="1384300"/>
            <a:chExt cx="1000449" cy="426113"/>
          </a:xfrm>
        </p:grpSpPr>
        <p:grpSp>
          <p:nvGrpSpPr>
            <p:cNvPr id="255" name="组合 142">
              <a:extLst>
                <a:ext uri="{FF2B5EF4-FFF2-40B4-BE49-F238E27FC236}">
                  <a16:creationId xmlns:a16="http://schemas.microsoft.com/office/drawing/2014/main" id="{643471A2-1A60-4EDD-A917-44FFABE06DA7}"/>
                </a:ext>
              </a:extLst>
            </p:cNvPr>
            <p:cNvGrpSpPr>
              <a:grpSpLocks/>
            </p:cNvGrpSpPr>
            <p:nvPr/>
          </p:nvGrpSpPr>
          <p:grpSpPr bwMode="auto">
            <a:xfrm>
              <a:off x="4120270" y="1384300"/>
              <a:ext cx="272924" cy="312806"/>
              <a:chOff x="8244408" y="1572512"/>
              <a:chExt cx="432048" cy="495182"/>
            </a:xfrm>
          </p:grpSpPr>
          <p:sp>
            <p:nvSpPr>
              <p:cNvPr id="257" name="矩形 256">
                <a:extLst>
                  <a:ext uri="{FF2B5EF4-FFF2-40B4-BE49-F238E27FC236}">
                    <a16:creationId xmlns:a16="http://schemas.microsoft.com/office/drawing/2014/main" id="{B3DBEDAB-9670-4812-8207-A59838678937}"/>
                  </a:ext>
                </a:extLst>
              </p:cNvPr>
              <p:cNvSpPr/>
              <p:nvPr/>
            </p:nvSpPr>
            <p:spPr>
              <a:xfrm>
                <a:off x="8244408" y="1572512"/>
                <a:ext cx="72145" cy="495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sp>
            <p:nvSpPr>
              <p:cNvPr id="258" name="矩形 257">
                <a:extLst>
                  <a:ext uri="{FF2B5EF4-FFF2-40B4-BE49-F238E27FC236}">
                    <a16:creationId xmlns:a16="http://schemas.microsoft.com/office/drawing/2014/main" id="{C67FCCC4-4A3F-4E91-BD6F-28D5E84F9933}"/>
                  </a:ext>
                </a:extLst>
              </p:cNvPr>
              <p:cNvSpPr/>
              <p:nvPr/>
            </p:nvSpPr>
            <p:spPr>
              <a:xfrm>
                <a:off x="8316553" y="1586278"/>
                <a:ext cx="360721" cy="247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100">
                  <a:solidFill>
                    <a:prstClr val="white"/>
                  </a:solidFill>
                </a:endParaRPr>
              </a:p>
            </p:txBody>
          </p:sp>
        </p:grpSp>
        <p:sp>
          <p:nvSpPr>
            <p:cNvPr id="256" name="TextBox 143">
              <a:extLst>
                <a:ext uri="{FF2B5EF4-FFF2-40B4-BE49-F238E27FC236}">
                  <a16:creationId xmlns:a16="http://schemas.microsoft.com/office/drawing/2014/main" id="{211FE940-E129-418D-AE7D-F7B08D1E7BE7}"/>
                </a:ext>
              </a:extLst>
            </p:cNvPr>
            <p:cNvSpPr txBox="1">
              <a:spLocks noChangeArrowheads="1"/>
            </p:cNvSpPr>
            <p:nvPr/>
          </p:nvSpPr>
          <p:spPr bwMode="auto">
            <a:xfrm>
              <a:off x="4263495" y="1473391"/>
              <a:ext cx="857224" cy="337022"/>
            </a:xfrm>
            <a:prstGeom prst="rect">
              <a:avLst/>
            </a:prstGeom>
            <a:noFill/>
            <a:ln w="9525">
              <a:noFill/>
              <a:miter lim="800000"/>
              <a:headEnd/>
              <a:tailEnd/>
            </a:ln>
          </p:spPr>
          <p:txBody>
            <a:bodyPr wrap="none">
              <a:spAutoFit/>
            </a:bodyPr>
            <a:lstStyle/>
            <a:p>
              <a:r>
                <a:rPr lang="en-US" altLang="zh-CN" sz="1000">
                  <a:solidFill>
                    <a:srgbClr val="002060"/>
                  </a:solidFill>
                  <a:latin typeface="Times New Roman" pitchFamily="18" charset="0"/>
                  <a:ea typeface="微软雅黑" pitchFamily="34" charset="-122"/>
                </a:rPr>
                <a:t>KOREA</a:t>
              </a:r>
              <a:endParaRPr lang="zh-CN" altLang="en-US" sz="1000">
                <a:solidFill>
                  <a:srgbClr val="002060"/>
                </a:solidFill>
                <a:latin typeface="Times New Roman" pitchFamily="18" charset="0"/>
                <a:ea typeface="微软雅黑" pitchFamily="34" charset="-122"/>
              </a:endParaRPr>
            </a:p>
          </p:txBody>
        </p:sp>
      </p:grpSp>
    </p:spTree>
    <p:extLst>
      <p:ext uri="{BB962C8B-B14F-4D97-AF65-F5344CB8AC3E}">
        <p14:creationId xmlns:p14="http://schemas.microsoft.com/office/powerpoint/2010/main" val="93505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barn(inVertical)">
                                      <p:cBhvr>
                                        <p:cTn id="7" dur="500"/>
                                        <p:tgtEl>
                                          <p:spTgt spid="134"/>
                                        </p:tgtEl>
                                      </p:cBhvr>
                                    </p:animEffect>
                                  </p:childTnLst>
                                </p:cTn>
                              </p:par>
                              <p:par>
                                <p:cTn id="8" presetID="42"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2000"/>
                                        <p:tgtEl>
                                          <p:spTgt spid="139"/>
                                        </p:tgtEl>
                                      </p:cBhvr>
                                    </p:animEffect>
                                    <p:anim calcmode="lin" valueType="num">
                                      <p:cBhvr>
                                        <p:cTn id="11" dur="2000" fill="hold"/>
                                        <p:tgtEl>
                                          <p:spTgt spid="139"/>
                                        </p:tgtEl>
                                        <p:attrNameLst>
                                          <p:attrName>ppt_x</p:attrName>
                                        </p:attrNameLst>
                                      </p:cBhvr>
                                      <p:tavLst>
                                        <p:tav tm="0">
                                          <p:val>
                                            <p:strVal val="#ppt_x"/>
                                          </p:val>
                                        </p:tav>
                                        <p:tav tm="100000">
                                          <p:val>
                                            <p:strVal val="#ppt_x"/>
                                          </p:val>
                                        </p:tav>
                                      </p:tavLst>
                                    </p:anim>
                                    <p:anim calcmode="lin" valueType="num">
                                      <p:cBhvr>
                                        <p:cTn id="12" dur="2000" fill="hold"/>
                                        <p:tgtEl>
                                          <p:spTgt spid="13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2000"/>
                                        <p:tgtEl>
                                          <p:spTgt spid="144"/>
                                        </p:tgtEl>
                                      </p:cBhvr>
                                    </p:animEffect>
                                    <p:anim calcmode="lin" valueType="num">
                                      <p:cBhvr>
                                        <p:cTn id="16" dur="2000" fill="hold"/>
                                        <p:tgtEl>
                                          <p:spTgt spid="144"/>
                                        </p:tgtEl>
                                        <p:attrNameLst>
                                          <p:attrName>ppt_x</p:attrName>
                                        </p:attrNameLst>
                                      </p:cBhvr>
                                      <p:tavLst>
                                        <p:tav tm="0">
                                          <p:val>
                                            <p:strVal val="#ppt_x"/>
                                          </p:val>
                                        </p:tav>
                                        <p:tav tm="100000">
                                          <p:val>
                                            <p:strVal val="#ppt_x"/>
                                          </p:val>
                                        </p:tav>
                                      </p:tavLst>
                                    </p:anim>
                                    <p:anim calcmode="lin" valueType="num">
                                      <p:cBhvr>
                                        <p:cTn id="17" dur="2000" fill="hold"/>
                                        <p:tgtEl>
                                          <p:spTgt spid="14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fade">
                                      <p:cBhvr>
                                        <p:cTn id="20" dur="2000"/>
                                        <p:tgtEl>
                                          <p:spTgt spid="149"/>
                                        </p:tgtEl>
                                      </p:cBhvr>
                                    </p:animEffect>
                                    <p:anim calcmode="lin" valueType="num">
                                      <p:cBhvr>
                                        <p:cTn id="21" dur="2000" fill="hold"/>
                                        <p:tgtEl>
                                          <p:spTgt spid="149"/>
                                        </p:tgtEl>
                                        <p:attrNameLst>
                                          <p:attrName>ppt_x</p:attrName>
                                        </p:attrNameLst>
                                      </p:cBhvr>
                                      <p:tavLst>
                                        <p:tav tm="0">
                                          <p:val>
                                            <p:strVal val="#ppt_x"/>
                                          </p:val>
                                        </p:tav>
                                        <p:tav tm="100000">
                                          <p:val>
                                            <p:strVal val="#ppt_x"/>
                                          </p:val>
                                        </p:tav>
                                      </p:tavLst>
                                    </p:anim>
                                    <p:anim calcmode="lin" valueType="num">
                                      <p:cBhvr>
                                        <p:cTn id="22" dur="2000" fill="hold"/>
                                        <p:tgtEl>
                                          <p:spTgt spid="14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2000"/>
                                        <p:tgtEl>
                                          <p:spTgt spid="154"/>
                                        </p:tgtEl>
                                      </p:cBhvr>
                                    </p:animEffect>
                                    <p:anim calcmode="lin" valueType="num">
                                      <p:cBhvr>
                                        <p:cTn id="26" dur="2000" fill="hold"/>
                                        <p:tgtEl>
                                          <p:spTgt spid="154"/>
                                        </p:tgtEl>
                                        <p:attrNameLst>
                                          <p:attrName>ppt_x</p:attrName>
                                        </p:attrNameLst>
                                      </p:cBhvr>
                                      <p:tavLst>
                                        <p:tav tm="0">
                                          <p:val>
                                            <p:strVal val="#ppt_x"/>
                                          </p:val>
                                        </p:tav>
                                        <p:tav tm="100000">
                                          <p:val>
                                            <p:strVal val="#ppt_x"/>
                                          </p:val>
                                        </p:tav>
                                      </p:tavLst>
                                    </p:anim>
                                    <p:anim calcmode="lin" valueType="num">
                                      <p:cBhvr>
                                        <p:cTn id="27" dur="2000" fill="hold"/>
                                        <p:tgtEl>
                                          <p:spTgt spid="15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2000"/>
                                        <p:tgtEl>
                                          <p:spTgt spid="159"/>
                                        </p:tgtEl>
                                      </p:cBhvr>
                                    </p:animEffect>
                                    <p:anim calcmode="lin" valueType="num">
                                      <p:cBhvr>
                                        <p:cTn id="31" dur="2000" fill="hold"/>
                                        <p:tgtEl>
                                          <p:spTgt spid="159"/>
                                        </p:tgtEl>
                                        <p:attrNameLst>
                                          <p:attrName>ppt_x</p:attrName>
                                        </p:attrNameLst>
                                      </p:cBhvr>
                                      <p:tavLst>
                                        <p:tav tm="0">
                                          <p:val>
                                            <p:strVal val="#ppt_x"/>
                                          </p:val>
                                        </p:tav>
                                        <p:tav tm="100000">
                                          <p:val>
                                            <p:strVal val="#ppt_x"/>
                                          </p:val>
                                        </p:tav>
                                      </p:tavLst>
                                    </p:anim>
                                    <p:anim calcmode="lin" valueType="num">
                                      <p:cBhvr>
                                        <p:cTn id="32" dur="2000" fill="hold"/>
                                        <p:tgtEl>
                                          <p:spTgt spid="15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fade">
                                      <p:cBhvr>
                                        <p:cTn id="35" dur="2000"/>
                                        <p:tgtEl>
                                          <p:spTgt spid="164"/>
                                        </p:tgtEl>
                                      </p:cBhvr>
                                    </p:animEffect>
                                    <p:anim calcmode="lin" valueType="num">
                                      <p:cBhvr>
                                        <p:cTn id="36" dur="2000" fill="hold"/>
                                        <p:tgtEl>
                                          <p:spTgt spid="164"/>
                                        </p:tgtEl>
                                        <p:attrNameLst>
                                          <p:attrName>ppt_x</p:attrName>
                                        </p:attrNameLst>
                                      </p:cBhvr>
                                      <p:tavLst>
                                        <p:tav tm="0">
                                          <p:val>
                                            <p:strVal val="#ppt_x"/>
                                          </p:val>
                                        </p:tav>
                                        <p:tav tm="100000">
                                          <p:val>
                                            <p:strVal val="#ppt_x"/>
                                          </p:val>
                                        </p:tav>
                                      </p:tavLst>
                                    </p:anim>
                                    <p:anim calcmode="lin" valueType="num">
                                      <p:cBhvr>
                                        <p:cTn id="37" dur="2000" fill="hold"/>
                                        <p:tgtEl>
                                          <p:spTgt spid="16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2000"/>
                                        <p:tgtEl>
                                          <p:spTgt spid="169"/>
                                        </p:tgtEl>
                                      </p:cBhvr>
                                    </p:animEffect>
                                    <p:anim calcmode="lin" valueType="num">
                                      <p:cBhvr>
                                        <p:cTn id="41" dur="2000" fill="hold"/>
                                        <p:tgtEl>
                                          <p:spTgt spid="169"/>
                                        </p:tgtEl>
                                        <p:attrNameLst>
                                          <p:attrName>ppt_x</p:attrName>
                                        </p:attrNameLst>
                                      </p:cBhvr>
                                      <p:tavLst>
                                        <p:tav tm="0">
                                          <p:val>
                                            <p:strVal val="#ppt_x"/>
                                          </p:val>
                                        </p:tav>
                                        <p:tav tm="100000">
                                          <p:val>
                                            <p:strVal val="#ppt_x"/>
                                          </p:val>
                                        </p:tav>
                                      </p:tavLst>
                                    </p:anim>
                                    <p:anim calcmode="lin" valueType="num">
                                      <p:cBhvr>
                                        <p:cTn id="42" dur="2000" fill="hold"/>
                                        <p:tgtEl>
                                          <p:spTgt spid="16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2000"/>
                                        <p:tgtEl>
                                          <p:spTgt spid="174"/>
                                        </p:tgtEl>
                                      </p:cBhvr>
                                    </p:animEffect>
                                    <p:anim calcmode="lin" valueType="num">
                                      <p:cBhvr>
                                        <p:cTn id="46" dur="2000" fill="hold"/>
                                        <p:tgtEl>
                                          <p:spTgt spid="174"/>
                                        </p:tgtEl>
                                        <p:attrNameLst>
                                          <p:attrName>ppt_x</p:attrName>
                                        </p:attrNameLst>
                                      </p:cBhvr>
                                      <p:tavLst>
                                        <p:tav tm="0">
                                          <p:val>
                                            <p:strVal val="#ppt_x"/>
                                          </p:val>
                                        </p:tav>
                                        <p:tav tm="100000">
                                          <p:val>
                                            <p:strVal val="#ppt_x"/>
                                          </p:val>
                                        </p:tav>
                                      </p:tavLst>
                                    </p:anim>
                                    <p:anim calcmode="lin" valueType="num">
                                      <p:cBhvr>
                                        <p:cTn id="47" dur="2000" fill="hold"/>
                                        <p:tgtEl>
                                          <p:spTgt spid="17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fade">
                                      <p:cBhvr>
                                        <p:cTn id="50" dur="2000"/>
                                        <p:tgtEl>
                                          <p:spTgt spid="179"/>
                                        </p:tgtEl>
                                      </p:cBhvr>
                                    </p:animEffect>
                                    <p:anim calcmode="lin" valueType="num">
                                      <p:cBhvr>
                                        <p:cTn id="51" dur="2000" fill="hold"/>
                                        <p:tgtEl>
                                          <p:spTgt spid="179"/>
                                        </p:tgtEl>
                                        <p:attrNameLst>
                                          <p:attrName>ppt_x</p:attrName>
                                        </p:attrNameLst>
                                      </p:cBhvr>
                                      <p:tavLst>
                                        <p:tav tm="0">
                                          <p:val>
                                            <p:strVal val="#ppt_x"/>
                                          </p:val>
                                        </p:tav>
                                        <p:tav tm="100000">
                                          <p:val>
                                            <p:strVal val="#ppt_x"/>
                                          </p:val>
                                        </p:tav>
                                      </p:tavLst>
                                    </p:anim>
                                    <p:anim calcmode="lin" valueType="num">
                                      <p:cBhvr>
                                        <p:cTn id="52" dur="2000" fill="hold"/>
                                        <p:tgtEl>
                                          <p:spTgt spid="179"/>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84"/>
                                        </p:tgtEl>
                                        <p:attrNameLst>
                                          <p:attrName>style.visibility</p:attrName>
                                        </p:attrNameLst>
                                      </p:cBhvr>
                                      <p:to>
                                        <p:strVal val="visible"/>
                                      </p:to>
                                    </p:set>
                                    <p:animEffect transition="in" filter="fade">
                                      <p:cBhvr>
                                        <p:cTn id="55" dur="2000"/>
                                        <p:tgtEl>
                                          <p:spTgt spid="184"/>
                                        </p:tgtEl>
                                      </p:cBhvr>
                                    </p:animEffect>
                                    <p:anim calcmode="lin" valueType="num">
                                      <p:cBhvr>
                                        <p:cTn id="56" dur="2000" fill="hold"/>
                                        <p:tgtEl>
                                          <p:spTgt spid="184"/>
                                        </p:tgtEl>
                                        <p:attrNameLst>
                                          <p:attrName>ppt_x</p:attrName>
                                        </p:attrNameLst>
                                      </p:cBhvr>
                                      <p:tavLst>
                                        <p:tav tm="0">
                                          <p:val>
                                            <p:strVal val="#ppt_x"/>
                                          </p:val>
                                        </p:tav>
                                        <p:tav tm="100000">
                                          <p:val>
                                            <p:strVal val="#ppt_x"/>
                                          </p:val>
                                        </p:tav>
                                      </p:tavLst>
                                    </p:anim>
                                    <p:anim calcmode="lin" valueType="num">
                                      <p:cBhvr>
                                        <p:cTn id="57" dur="2000" fill="hold"/>
                                        <p:tgtEl>
                                          <p:spTgt spid="18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89"/>
                                        </p:tgtEl>
                                        <p:attrNameLst>
                                          <p:attrName>style.visibility</p:attrName>
                                        </p:attrNameLst>
                                      </p:cBhvr>
                                      <p:to>
                                        <p:strVal val="visible"/>
                                      </p:to>
                                    </p:set>
                                    <p:animEffect transition="in" filter="fade">
                                      <p:cBhvr>
                                        <p:cTn id="60" dur="2000"/>
                                        <p:tgtEl>
                                          <p:spTgt spid="189"/>
                                        </p:tgtEl>
                                      </p:cBhvr>
                                    </p:animEffect>
                                    <p:anim calcmode="lin" valueType="num">
                                      <p:cBhvr>
                                        <p:cTn id="61" dur="2000" fill="hold"/>
                                        <p:tgtEl>
                                          <p:spTgt spid="189"/>
                                        </p:tgtEl>
                                        <p:attrNameLst>
                                          <p:attrName>ppt_x</p:attrName>
                                        </p:attrNameLst>
                                      </p:cBhvr>
                                      <p:tavLst>
                                        <p:tav tm="0">
                                          <p:val>
                                            <p:strVal val="#ppt_x"/>
                                          </p:val>
                                        </p:tav>
                                        <p:tav tm="100000">
                                          <p:val>
                                            <p:strVal val="#ppt_x"/>
                                          </p:val>
                                        </p:tav>
                                      </p:tavLst>
                                    </p:anim>
                                    <p:anim calcmode="lin" valueType="num">
                                      <p:cBhvr>
                                        <p:cTn id="62" dur="2000" fill="hold"/>
                                        <p:tgtEl>
                                          <p:spTgt spid="18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fade">
                                      <p:cBhvr>
                                        <p:cTn id="65" dur="2000"/>
                                        <p:tgtEl>
                                          <p:spTgt spid="194"/>
                                        </p:tgtEl>
                                      </p:cBhvr>
                                    </p:animEffect>
                                    <p:anim calcmode="lin" valueType="num">
                                      <p:cBhvr>
                                        <p:cTn id="66" dur="2000" fill="hold"/>
                                        <p:tgtEl>
                                          <p:spTgt spid="194"/>
                                        </p:tgtEl>
                                        <p:attrNameLst>
                                          <p:attrName>ppt_x</p:attrName>
                                        </p:attrNameLst>
                                      </p:cBhvr>
                                      <p:tavLst>
                                        <p:tav tm="0">
                                          <p:val>
                                            <p:strVal val="#ppt_x"/>
                                          </p:val>
                                        </p:tav>
                                        <p:tav tm="100000">
                                          <p:val>
                                            <p:strVal val="#ppt_x"/>
                                          </p:val>
                                        </p:tav>
                                      </p:tavLst>
                                    </p:anim>
                                    <p:anim calcmode="lin" valueType="num">
                                      <p:cBhvr>
                                        <p:cTn id="67" dur="2000" fill="hold"/>
                                        <p:tgtEl>
                                          <p:spTgt spid="19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99"/>
                                        </p:tgtEl>
                                        <p:attrNameLst>
                                          <p:attrName>style.visibility</p:attrName>
                                        </p:attrNameLst>
                                      </p:cBhvr>
                                      <p:to>
                                        <p:strVal val="visible"/>
                                      </p:to>
                                    </p:set>
                                    <p:animEffect transition="in" filter="fade">
                                      <p:cBhvr>
                                        <p:cTn id="70" dur="2000"/>
                                        <p:tgtEl>
                                          <p:spTgt spid="199"/>
                                        </p:tgtEl>
                                      </p:cBhvr>
                                    </p:animEffect>
                                    <p:anim calcmode="lin" valueType="num">
                                      <p:cBhvr>
                                        <p:cTn id="71" dur="2000" fill="hold"/>
                                        <p:tgtEl>
                                          <p:spTgt spid="199"/>
                                        </p:tgtEl>
                                        <p:attrNameLst>
                                          <p:attrName>ppt_x</p:attrName>
                                        </p:attrNameLst>
                                      </p:cBhvr>
                                      <p:tavLst>
                                        <p:tav tm="0">
                                          <p:val>
                                            <p:strVal val="#ppt_x"/>
                                          </p:val>
                                        </p:tav>
                                        <p:tav tm="100000">
                                          <p:val>
                                            <p:strVal val="#ppt_x"/>
                                          </p:val>
                                        </p:tav>
                                      </p:tavLst>
                                    </p:anim>
                                    <p:anim calcmode="lin" valueType="num">
                                      <p:cBhvr>
                                        <p:cTn id="72" dur="2000" fill="hold"/>
                                        <p:tgtEl>
                                          <p:spTgt spid="199"/>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04"/>
                                        </p:tgtEl>
                                        <p:attrNameLst>
                                          <p:attrName>style.visibility</p:attrName>
                                        </p:attrNameLst>
                                      </p:cBhvr>
                                      <p:to>
                                        <p:strVal val="visible"/>
                                      </p:to>
                                    </p:set>
                                    <p:animEffect transition="in" filter="fade">
                                      <p:cBhvr>
                                        <p:cTn id="75" dur="2000"/>
                                        <p:tgtEl>
                                          <p:spTgt spid="204"/>
                                        </p:tgtEl>
                                      </p:cBhvr>
                                    </p:animEffect>
                                    <p:anim calcmode="lin" valueType="num">
                                      <p:cBhvr>
                                        <p:cTn id="76" dur="2000" fill="hold"/>
                                        <p:tgtEl>
                                          <p:spTgt spid="204"/>
                                        </p:tgtEl>
                                        <p:attrNameLst>
                                          <p:attrName>ppt_x</p:attrName>
                                        </p:attrNameLst>
                                      </p:cBhvr>
                                      <p:tavLst>
                                        <p:tav tm="0">
                                          <p:val>
                                            <p:strVal val="#ppt_x"/>
                                          </p:val>
                                        </p:tav>
                                        <p:tav tm="100000">
                                          <p:val>
                                            <p:strVal val="#ppt_x"/>
                                          </p:val>
                                        </p:tav>
                                      </p:tavLst>
                                    </p:anim>
                                    <p:anim calcmode="lin" valueType="num">
                                      <p:cBhvr>
                                        <p:cTn id="77" dur="2000" fill="hold"/>
                                        <p:tgtEl>
                                          <p:spTgt spid="204"/>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09"/>
                                        </p:tgtEl>
                                        <p:attrNameLst>
                                          <p:attrName>style.visibility</p:attrName>
                                        </p:attrNameLst>
                                      </p:cBhvr>
                                      <p:to>
                                        <p:strVal val="visible"/>
                                      </p:to>
                                    </p:set>
                                    <p:animEffect transition="in" filter="fade">
                                      <p:cBhvr>
                                        <p:cTn id="80" dur="2000"/>
                                        <p:tgtEl>
                                          <p:spTgt spid="209"/>
                                        </p:tgtEl>
                                      </p:cBhvr>
                                    </p:animEffect>
                                    <p:anim calcmode="lin" valueType="num">
                                      <p:cBhvr>
                                        <p:cTn id="81" dur="2000" fill="hold"/>
                                        <p:tgtEl>
                                          <p:spTgt spid="209"/>
                                        </p:tgtEl>
                                        <p:attrNameLst>
                                          <p:attrName>ppt_x</p:attrName>
                                        </p:attrNameLst>
                                      </p:cBhvr>
                                      <p:tavLst>
                                        <p:tav tm="0">
                                          <p:val>
                                            <p:strVal val="#ppt_x"/>
                                          </p:val>
                                        </p:tav>
                                        <p:tav tm="100000">
                                          <p:val>
                                            <p:strVal val="#ppt_x"/>
                                          </p:val>
                                        </p:tav>
                                      </p:tavLst>
                                    </p:anim>
                                    <p:anim calcmode="lin" valueType="num">
                                      <p:cBhvr>
                                        <p:cTn id="82" dur="2000" fill="hold"/>
                                        <p:tgtEl>
                                          <p:spTgt spid="20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14"/>
                                        </p:tgtEl>
                                        <p:attrNameLst>
                                          <p:attrName>style.visibility</p:attrName>
                                        </p:attrNameLst>
                                      </p:cBhvr>
                                      <p:to>
                                        <p:strVal val="visible"/>
                                      </p:to>
                                    </p:set>
                                    <p:animEffect transition="in" filter="fade">
                                      <p:cBhvr>
                                        <p:cTn id="85" dur="2000"/>
                                        <p:tgtEl>
                                          <p:spTgt spid="214"/>
                                        </p:tgtEl>
                                      </p:cBhvr>
                                    </p:animEffect>
                                    <p:anim calcmode="lin" valueType="num">
                                      <p:cBhvr>
                                        <p:cTn id="86" dur="2000" fill="hold"/>
                                        <p:tgtEl>
                                          <p:spTgt spid="214"/>
                                        </p:tgtEl>
                                        <p:attrNameLst>
                                          <p:attrName>ppt_x</p:attrName>
                                        </p:attrNameLst>
                                      </p:cBhvr>
                                      <p:tavLst>
                                        <p:tav tm="0">
                                          <p:val>
                                            <p:strVal val="#ppt_x"/>
                                          </p:val>
                                        </p:tav>
                                        <p:tav tm="100000">
                                          <p:val>
                                            <p:strVal val="#ppt_x"/>
                                          </p:val>
                                        </p:tav>
                                      </p:tavLst>
                                    </p:anim>
                                    <p:anim calcmode="lin" valueType="num">
                                      <p:cBhvr>
                                        <p:cTn id="87" dur="2000" fill="hold"/>
                                        <p:tgtEl>
                                          <p:spTgt spid="214"/>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19"/>
                                        </p:tgtEl>
                                        <p:attrNameLst>
                                          <p:attrName>style.visibility</p:attrName>
                                        </p:attrNameLst>
                                      </p:cBhvr>
                                      <p:to>
                                        <p:strVal val="visible"/>
                                      </p:to>
                                    </p:set>
                                    <p:animEffect transition="in" filter="fade">
                                      <p:cBhvr>
                                        <p:cTn id="90" dur="2000"/>
                                        <p:tgtEl>
                                          <p:spTgt spid="219"/>
                                        </p:tgtEl>
                                      </p:cBhvr>
                                    </p:animEffect>
                                    <p:anim calcmode="lin" valueType="num">
                                      <p:cBhvr>
                                        <p:cTn id="91" dur="2000" fill="hold"/>
                                        <p:tgtEl>
                                          <p:spTgt spid="219"/>
                                        </p:tgtEl>
                                        <p:attrNameLst>
                                          <p:attrName>ppt_x</p:attrName>
                                        </p:attrNameLst>
                                      </p:cBhvr>
                                      <p:tavLst>
                                        <p:tav tm="0">
                                          <p:val>
                                            <p:strVal val="#ppt_x"/>
                                          </p:val>
                                        </p:tav>
                                        <p:tav tm="100000">
                                          <p:val>
                                            <p:strVal val="#ppt_x"/>
                                          </p:val>
                                        </p:tav>
                                      </p:tavLst>
                                    </p:anim>
                                    <p:anim calcmode="lin" valueType="num">
                                      <p:cBhvr>
                                        <p:cTn id="92" dur="2000" fill="hold"/>
                                        <p:tgtEl>
                                          <p:spTgt spid="219"/>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24"/>
                                        </p:tgtEl>
                                        <p:attrNameLst>
                                          <p:attrName>style.visibility</p:attrName>
                                        </p:attrNameLst>
                                      </p:cBhvr>
                                      <p:to>
                                        <p:strVal val="visible"/>
                                      </p:to>
                                    </p:set>
                                    <p:animEffect transition="in" filter="fade">
                                      <p:cBhvr>
                                        <p:cTn id="95" dur="2000"/>
                                        <p:tgtEl>
                                          <p:spTgt spid="224"/>
                                        </p:tgtEl>
                                      </p:cBhvr>
                                    </p:animEffect>
                                    <p:anim calcmode="lin" valueType="num">
                                      <p:cBhvr>
                                        <p:cTn id="96" dur="2000" fill="hold"/>
                                        <p:tgtEl>
                                          <p:spTgt spid="224"/>
                                        </p:tgtEl>
                                        <p:attrNameLst>
                                          <p:attrName>ppt_x</p:attrName>
                                        </p:attrNameLst>
                                      </p:cBhvr>
                                      <p:tavLst>
                                        <p:tav tm="0">
                                          <p:val>
                                            <p:strVal val="#ppt_x"/>
                                          </p:val>
                                        </p:tav>
                                        <p:tav tm="100000">
                                          <p:val>
                                            <p:strVal val="#ppt_x"/>
                                          </p:val>
                                        </p:tav>
                                      </p:tavLst>
                                    </p:anim>
                                    <p:anim calcmode="lin" valueType="num">
                                      <p:cBhvr>
                                        <p:cTn id="97" dur="2000" fill="hold"/>
                                        <p:tgtEl>
                                          <p:spTgt spid="224"/>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29"/>
                                        </p:tgtEl>
                                        <p:attrNameLst>
                                          <p:attrName>style.visibility</p:attrName>
                                        </p:attrNameLst>
                                      </p:cBhvr>
                                      <p:to>
                                        <p:strVal val="visible"/>
                                      </p:to>
                                    </p:set>
                                    <p:animEffect transition="in" filter="fade">
                                      <p:cBhvr>
                                        <p:cTn id="100" dur="2000"/>
                                        <p:tgtEl>
                                          <p:spTgt spid="229"/>
                                        </p:tgtEl>
                                      </p:cBhvr>
                                    </p:animEffect>
                                    <p:anim calcmode="lin" valueType="num">
                                      <p:cBhvr>
                                        <p:cTn id="101" dur="2000" fill="hold"/>
                                        <p:tgtEl>
                                          <p:spTgt spid="229"/>
                                        </p:tgtEl>
                                        <p:attrNameLst>
                                          <p:attrName>ppt_x</p:attrName>
                                        </p:attrNameLst>
                                      </p:cBhvr>
                                      <p:tavLst>
                                        <p:tav tm="0">
                                          <p:val>
                                            <p:strVal val="#ppt_x"/>
                                          </p:val>
                                        </p:tav>
                                        <p:tav tm="100000">
                                          <p:val>
                                            <p:strVal val="#ppt_x"/>
                                          </p:val>
                                        </p:tav>
                                      </p:tavLst>
                                    </p:anim>
                                    <p:anim calcmode="lin" valueType="num">
                                      <p:cBhvr>
                                        <p:cTn id="102" dur="2000" fill="hold"/>
                                        <p:tgtEl>
                                          <p:spTgt spid="229"/>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234"/>
                                        </p:tgtEl>
                                        <p:attrNameLst>
                                          <p:attrName>style.visibility</p:attrName>
                                        </p:attrNameLst>
                                      </p:cBhvr>
                                      <p:to>
                                        <p:strVal val="visible"/>
                                      </p:to>
                                    </p:set>
                                    <p:animEffect transition="in" filter="fade">
                                      <p:cBhvr>
                                        <p:cTn id="105" dur="2000"/>
                                        <p:tgtEl>
                                          <p:spTgt spid="234"/>
                                        </p:tgtEl>
                                      </p:cBhvr>
                                    </p:animEffect>
                                    <p:anim calcmode="lin" valueType="num">
                                      <p:cBhvr>
                                        <p:cTn id="106" dur="2000" fill="hold"/>
                                        <p:tgtEl>
                                          <p:spTgt spid="234"/>
                                        </p:tgtEl>
                                        <p:attrNameLst>
                                          <p:attrName>ppt_x</p:attrName>
                                        </p:attrNameLst>
                                      </p:cBhvr>
                                      <p:tavLst>
                                        <p:tav tm="0">
                                          <p:val>
                                            <p:strVal val="#ppt_x"/>
                                          </p:val>
                                        </p:tav>
                                        <p:tav tm="100000">
                                          <p:val>
                                            <p:strVal val="#ppt_x"/>
                                          </p:val>
                                        </p:tav>
                                      </p:tavLst>
                                    </p:anim>
                                    <p:anim calcmode="lin" valueType="num">
                                      <p:cBhvr>
                                        <p:cTn id="107" dur="2000" fill="hold"/>
                                        <p:tgtEl>
                                          <p:spTgt spid="234"/>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9"/>
                                        </p:tgtEl>
                                        <p:attrNameLst>
                                          <p:attrName>style.visibility</p:attrName>
                                        </p:attrNameLst>
                                      </p:cBhvr>
                                      <p:to>
                                        <p:strVal val="visible"/>
                                      </p:to>
                                    </p:set>
                                    <p:animEffect transition="in" filter="fade">
                                      <p:cBhvr>
                                        <p:cTn id="110" dur="2000"/>
                                        <p:tgtEl>
                                          <p:spTgt spid="239"/>
                                        </p:tgtEl>
                                      </p:cBhvr>
                                    </p:animEffect>
                                    <p:anim calcmode="lin" valueType="num">
                                      <p:cBhvr>
                                        <p:cTn id="111" dur="2000" fill="hold"/>
                                        <p:tgtEl>
                                          <p:spTgt spid="239"/>
                                        </p:tgtEl>
                                        <p:attrNameLst>
                                          <p:attrName>ppt_x</p:attrName>
                                        </p:attrNameLst>
                                      </p:cBhvr>
                                      <p:tavLst>
                                        <p:tav tm="0">
                                          <p:val>
                                            <p:strVal val="#ppt_x"/>
                                          </p:val>
                                        </p:tav>
                                        <p:tav tm="100000">
                                          <p:val>
                                            <p:strVal val="#ppt_x"/>
                                          </p:val>
                                        </p:tav>
                                      </p:tavLst>
                                    </p:anim>
                                    <p:anim calcmode="lin" valueType="num">
                                      <p:cBhvr>
                                        <p:cTn id="112" dur="2000" fill="hold"/>
                                        <p:tgtEl>
                                          <p:spTgt spid="239"/>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44"/>
                                        </p:tgtEl>
                                        <p:attrNameLst>
                                          <p:attrName>style.visibility</p:attrName>
                                        </p:attrNameLst>
                                      </p:cBhvr>
                                      <p:to>
                                        <p:strVal val="visible"/>
                                      </p:to>
                                    </p:set>
                                    <p:animEffect transition="in" filter="fade">
                                      <p:cBhvr>
                                        <p:cTn id="115" dur="2000"/>
                                        <p:tgtEl>
                                          <p:spTgt spid="244"/>
                                        </p:tgtEl>
                                      </p:cBhvr>
                                    </p:animEffect>
                                    <p:anim calcmode="lin" valueType="num">
                                      <p:cBhvr>
                                        <p:cTn id="116" dur="2000" fill="hold"/>
                                        <p:tgtEl>
                                          <p:spTgt spid="244"/>
                                        </p:tgtEl>
                                        <p:attrNameLst>
                                          <p:attrName>ppt_x</p:attrName>
                                        </p:attrNameLst>
                                      </p:cBhvr>
                                      <p:tavLst>
                                        <p:tav tm="0">
                                          <p:val>
                                            <p:strVal val="#ppt_x"/>
                                          </p:val>
                                        </p:tav>
                                        <p:tav tm="100000">
                                          <p:val>
                                            <p:strVal val="#ppt_x"/>
                                          </p:val>
                                        </p:tav>
                                      </p:tavLst>
                                    </p:anim>
                                    <p:anim calcmode="lin" valueType="num">
                                      <p:cBhvr>
                                        <p:cTn id="117" dur="2000" fill="hold"/>
                                        <p:tgtEl>
                                          <p:spTgt spid="244"/>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9"/>
                                        </p:tgtEl>
                                        <p:attrNameLst>
                                          <p:attrName>style.visibility</p:attrName>
                                        </p:attrNameLst>
                                      </p:cBhvr>
                                      <p:to>
                                        <p:strVal val="visible"/>
                                      </p:to>
                                    </p:set>
                                    <p:animEffect transition="in" filter="fade">
                                      <p:cBhvr>
                                        <p:cTn id="120" dur="2000"/>
                                        <p:tgtEl>
                                          <p:spTgt spid="249"/>
                                        </p:tgtEl>
                                      </p:cBhvr>
                                    </p:animEffect>
                                    <p:anim calcmode="lin" valueType="num">
                                      <p:cBhvr>
                                        <p:cTn id="121" dur="2000" fill="hold"/>
                                        <p:tgtEl>
                                          <p:spTgt spid="249"/>
                                        </p:tgtEl>
                                        <p:attrNameLst>
                                          <p:attrName>ppt_x</p:attrName>
                                        </p:attrNameLst>
                                      </p:cBhvr>
                                      <p:tavLst>
                                        <p:tav tm="0">
                                          <p:val>
                                            <p:strVal val="#ppt_x"/>
                                          </p:val>
                                        </p:tav>
                                        <p:tav tm="100000">
                                          <p:val>
                                            <p:strVal val="#ppt_x"/>
                                          </p:val>
                                        </p:tav>
                                      </p:tavLst>
                                    </p:anim>
                                    <p:anim calcmode="lin" valueType="num">
                                      <p:cBhvr>
                                        <p:cTn id="122" dur="2000" fill="hold"/>
                                        <p:tgtEl>
                                          <p:spTgt spid="249"/>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254"/>
                                        </p:tgtEl>
                                        <p:attrNameLst>
                                          <p:attrName>style.visibility</p:attrName>
                                        </p:attrNameLst>
                                      </p:cBhvr>
                                      <p:to>
                                        <p:strVal val="visible"/>
                                      </p:to>
                                    </p:set>
                                    <p:animEffect transition="in" filter="fade">
                                      <p:cBhvr>
                                        <p:cTn id="125" dur="2000"/>
                                        <p:tgtEl>
                                          <p:spTgt spid="254"/>
                                        </p:tgtEl>
                                      </p:cBhvr>
                                    </p:animEffect>
                                    <p:anim calcmode="lin" valueType="num">
                                      <p:cBhvr>
                                        <p:cTn id="126" dur="2000" fill="hold"/>
                                        <p:tgtEl>
                                          <p:spTgt spid="254"/>
                                        </p:tgtEl>
                                        <p:attrNameLst>
                                          <p:attrName>ppt_x</p:attrName>
                                        </p:attrNameLst>
                                      </p:cBhvr>
                                      <p:tavLst>
                                        <p:tav tm="0">
                                          <p:val>
                                            <p:strVal val="#ppt_x"/>
                                          </p:val>
                                        </p:tav>
                                        <p:tav tm="100000">
                                          <p:val>
                                            <p:strVal val="#ppt_x"/>
                                          </p:val>
                                        </p:tav>
                                      </p:tavLst>
                                    </p:anim>
                                    <p:anim calcmode="lin" valueType="num">
                                      <p:cBhvr>
                                        <p:cTn id="127" dur="2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9D2269-F629-46C6-8FDC-B70CB47F0714}"/>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4A4602F6-296D-497C-A123-3428DF2B1929}"/>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A73E10B5-19C0-4B49-B568-27DE902BA1D2}"/>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B74B69F4-9392-46E7-806E-FDC5C260AB54}"/>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D22EED57-011A-44AB-90C9-61B13B7022A4}"/>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一流团队</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589E9C20-0EE2-424A-AC64-BFD061520220}"/>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First-class team</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D06F6870-D350-46A0-BAF5-09CEF1F4FA44}"/>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0D5ECCA2-7CB7-478F-9109-9F91DD8FD43C}"/>
                </a:ext>
              </a:extLst>
            </p:cNvPr>
            <p:cNvSpPr/>
            <p:nvPr/>
          </p:nvSpPr>
          <p:spPr>
            <a:xfrm rot="5400000">
              <a:off x="1971037"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556FB37C-926E-4B2D-82ED-FF2151F36C68}"/>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0596CA89-F131-422E-948B-6333B441D23D}"/>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30C0145-69F7-47EC-A7B9-4E38CFA0FBB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cxnSp>
        <p:nvCxnSpPr>
          <p:cNvPr id="13" name="直接连接符 12">
            <a:extLst>
              <a:ext uri="{FF2B5EF4-FFF2-40B4-BE49-F238E27FC236}">
                <a16:creationId xmlns:a16="http://schemas.microsoft.com/office/drawing/2014/main" id="{5414F51F-9287-47B8-AC96-A143E3AF05F7}"/>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1AED312E-8F87-4893-B421-3B65A1C7E222}"/>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15" name="直接连接符 14">
            <a:extLst>
              <a:ext uri="{FF2B5EF4-FFF2-40B4-BE49-F238E27FC236}">
                <a16:creationId xmlns:a16="http://schemas.microsoft.com/office/drawing/2014/main" id="{A2682778-24E6-4EA8-B381-1ADAD0D20079}"/>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DD3DC57A-432A-4F62-9814-33B7F0B9E659}"/>
              </a:ext>
            </a:extLst>
          </p:cNvPr>
          <p:cNvSpPr/>
          <p:nvPr/>
        </p:nvSpPr>
        <p:spPr>
          <a:xfrm>
            <a:off x="351039" y="4419952"/>
            <a:ext cx="7256261" cy="172169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200">
                <a:latin typeface="微软雅黑" panose="020B0503020204020204" pitchFamily="34" charset="-122"/>
                <a:ea typeface="微软雅黑" panose="020B0503020204020204" pitchFamily="34" charset="-122"/>
              </a:rPr>
              <a:t>Our own fleet of Shanghai Baocheng collection, can highly cooperate with the customs clearance, inspection and other operation progress, to ensure that the first time to arrange the delivery to the door, to complete the strict delivery task.</a:t>
            </a:r>
          </a:p>
          <a:p>
            <a:pPr marL="285750" indent="-285750">
              <a:lnSpc>
                <a:spcPct val="150000"/>
              </a:lnSpc>
              <a:buFont typeface="Wingdings" panose="05000000000000000000" pitchFamily="2" charset="2"/>
              <a:buChar char="p"/>
            </a:pPr>
            <a:r>
              <a:rPr lang="en-US" altLang="zh-CN" sz="1200">
                <a:latin typeface="微软雅黑" panose="020B0503020204020204" pitchFamily="34" charset="-122"/>
                <a:ea typeface="微软雅黑" panose="020B0503020204020204" pitchFamily="34" charset="-122"/>
              </a:rPr>
              <a:t>Based on the foundation of international logistics, we have a deeper understanding of fast service. The agreement warehouse covers Shenzhen/Shanghai/Qingdao/Tianjin/Xiamen port to fully support your global product procurement.</a:t>
            </a:r>
            <a:endParaRPr lang="zh-CN" altLang="en-US" sz="1200" b="1">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768802EB-DC51-A0D1-C9D3-F99E5027DD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863"/>
          <a:stretch/>
        </p:blipFill>
        <p:spPr>
          <a:xfrm>
            <a:off x="510066" y="1708682"/>
            <a:ext cx="4020211" cy="2224085"/>
          </a:xfrm>
          <a:prstGeom prst="rect">
            <a:avLst/>
          </a:prstGeom>
        </p:spPr>
      </p:pic>
      <p:grpSp>
        <p:nvGrpSpPr>
          <p:cNvPr id="28" name="组合 27">
            <a:extLst>
              <a:ext uri="{FF2B5EF4-FFF2-40B4-BE49-F238E27FC236}">
                <a16:creationId xmlns:a16="http://schemas.microsoft.com/office/drawing/2014/main" id="{40010057-EBD4-4FE7-87CC-41C2C0772DCF}"/>
              </a:ext>
            </a:extLst>
          </p:cNvPr>
          <p:cNvGrpSpPr/>
          <p:nvPr/>
        </p:nvGrpSpPr>
        <p:grpSpPr>
          <a:xfrm>
            <a:off x="4138216" y="1913004"/>
            <a:ext cx="7940363" cy="1437308"/>
            <a:chOff x="3984726" y="2049042"/>
            <a:chExt cx="7940363" cy="1437308"/>
          </a:xfrm>
        </p:grpSpPr>
        <p:sp>
          <p:nvSpPr>
            <p:cNvPr id="22" name="Rectangle 3">
              <a:extLst>
                <a:ext uri="{FF2B5EF4-FFF2-40B4-BE49-F238E27FC236}">
                  <a16:creationId xmlns:a16="http://schemas.microsoft.com/office/drawing/2014/main" id="{4420321C-0972-4414-82EC-0BD061192287}"/>
                </a:ext>
              </a:extLst>
            </p:cNvPr>
            <p:cNvSpPr txBox="1">
              <a:spLocks noChangeArrowheads="1"/>
            </p:cNvSpPr>
            <p:nvPr/>
          </p:nvSpPr>
          <p:spPr bwMode="auto">
            <a:xfrm>
              <a:off x="4475500" y="2494162"/>
              <a:ext cx="7449589" cy="992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0"/>
                </a:spcBef>
                <a:spcAft>
                  <a:spcPct val="0"/>
                </a:spcAft>
                <a:buClr>
                  <a:srgbClr val="C00000"/>
                </a:buClr>
                <a:buFont typeface="Wingdings" panose="05000000000000000000" pitchFamily="2" charset="2"/>
                <a:buChar char="p"/>
                <a:defRPr sz="2000" kern="1200">
                  <a:solidFill>
                    <a:schemeClr val="tx1"/>
                  </a:solidFill>
                  <a:latin typeface="+mn-lt"/>
                  <a:ea typeface="微软雅黑" panose="020B0503020204020204" pitchFamily="34" charset="-122"/>
                  <a:cs typeface="+mn-cs"/>
                </a:defRPr>
              </a:lvl1pPr>
              <a:lvl2pPr marL="742950" indent="-285750" algn="l" rtl="0" eaLnBrk="0" fontAlgn="base" hangingPunct="0">
                <a:lnSpc>
                  <a:spcPct val="120000"/>
                </a:lnSpc>
                <a:spcBef>
                  <a:spcPct val="0"/>
                </a:spcBef>
                <a:spcAft>
                  <a:spcPct val="0"/>
                </a:spcAft>
                <a:buClr>
                  <a:srgbClr val="C00000"/>
                </a:buClr>
                <a:buFont typeface="Wingdings" panose="05000000000000000000" pitchFamily="2" charset="2"/>
                <a:buChar char="l"/>
                <a:defRPr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120000"/>
                </a:lnSpc>
                <a:spcBef>
                  <a:spcPct val="0"/>
                </a:spcBef>
                <a:spcAft>
                  <a:spcPct val="0"/>
                </a:spcAft>
                <a:buClr>
                  <a:srgbClr val="C00000"/>
                </a:buClr>
                <a:buFont typeface="Wingdings" panose="05000000000000000000" pitchFamily="2" charset="2"/>
                <a:buChar char="l"/>
                <a:defRPr sz="16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120000"/>
                </a:lnSpc>
                <a:spcBef>
                  <a:spcPct val="0"/>
                </a:spcBef>
                <a:spcAft>
                  <a:spcPct val="0"/>
                </a:spcAft>
                <a:buClr>
                  <a:srgbClr val="C00000"/>
                </a:buClr>
                <a:buFont typeface="Wingdings" panose="05000000000000000000" pitchFamily="2" charset="2"/>
                <a:buChar char="l"/>
                <a:defRPr sz="1400" kern="1200">
                  <a:solidFill>
                    <a:schemeClr val="tx1"/>
                  </a:solidFill>
                  <a:latin typeface="+mn-lt"/>
                  <a:ea typeface="微软雅黑" panose="020B0503020204020204" pitchFamily="34" charset="-122"/>
                  <a:cs typeface="+mn-cs"/>
                </a:defRPr>
              </a:lvl4pPr>
              <a:lvl5pPr marL="2057400" indent="-228600" algn="l" rtl="0" eaLnBrk="0" fontAlgn="base" hangingPunct="0">
                <a:spcBef>
                  <a:spcPct val="20000"/>
                </a:spcBef>
                <a:spcAft>
                  <a:spcPct val="0"/>
                </a:spcAft>
                <a:buFont typeface="Wingdings" panose="05000000000000000000" pitchFamily="2" charset="2"/>
                <a:buChar char="»"/>
                <a:defRPr kern="1200">
                  <a:solidFill>
                    <a:schemeClr val="tx1"/>
                  </a:solidFill>
                  <a:latin typeface="+mn-lt"/>
                  <a:ea typeface="华文细黑" panose="020B0503020204020204"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defRPr/>
              </a:pPr>
              <a:r>
                <a:rPr kumimoji="0" lang="en-US" altLang="zh-CN" sz="1200" b="0" i="0" u="none" strike="noStrike" kern="1200" cap="none" spc="0" normalizeH="0" baseline="0" noProof="0">
                  <a:ln>
                    <a:noFill/>
                  </a:ln>
                  <a:solidFill>
                    <a:srgbClr val="000000"/>
                  </a:solidFill>
                  <a:effectLst/>
                  <a:uLnTx/>
                  <a:uFillTx/>
                  <a:latin typeface="微软雅黑" panose="020B0503020204020204" pitchFamily="34" charset="-122"/>
                  <a:cs typeface="+mn-ea"/>
                  <a:sym typeface="+mn-lt"/>
                </a:rPr>
                <a:t>With the integration of Internet technology, we provide you with online cargo data reports anytime and anywhere, just like the warehouse.The data of the goods is refined to the purchase, sale and stock of each batch, which is convenient for your business decision and cost control.</a:t>
              </a:r>
              <a:endPar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cs typeface="+mn-ea"/>
                <a:sym typeface="+mn-lt"/>
              </a:endParaRPr>
            </a:p>
          </p:txBody>
        </p:sp>
        <p:sp>
          <p:nvSpPr>
            <p:cNvPr id="26" name="平行四边形 25">
              <a:extLst>
                <a:ext uri="{FF2B5EF4-FFF2-40B4-BE49-F238E27FC236}">
                  <a16:creationId xmlns:a16="http://schemas.microsoft.com/office/drawing/2014/main" id="{B812CFB3-0EDC-4E4D-833C-9AACF701F4F9}"/>
                </a:ext>
              </a:extLst>
            </p:cNvPr>
            <p:cNvSpPr/>
            <p:nvPr/>
          </p:nvSpPr>
          <p:spPr>
            <a:xfrm>
              <a:off x="3984726" y="2049042"/>
              <a:ext cx="5550958" cy="410587"/>
            </a:xfrm>
            <a:prstGeom prst="parallelogram">
              <a:avLst/>
            </a:prstGeom>
            <a:solidFill>
              <a:srgbClr val="0860A8"/>
            </a:solidFill>
            <a:ln>
              <a:noFill/>
            </a:ln>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FFFFFF"/>
                  </a:solidFill>
                  <a:effectLst/>
                  <a:uLnTx/>
                  <a:uFillTx/>
                  <a:latin typeface="Microsoft YaHei"/>
                  <a:ea typeface="Microsoft YaHei"/>
                  <a:cs typeface="+mn-ea"/>
                  <a:sym typeface="+mn-lt"/>
                </a:rPr>
                <a:t>Online warehousing and distribution</a:t>
              </a:r>
              <a:endParaRPr kumimoji="0" lang="zh-CN" altLang="en-US" sz="1600" b="1" i="0" u="none" strike="noStrike" kern="0" cap="none" spc="0" normalizeH="0" baseline="0" noProof="0">
                <a:ln>
                  <a:noFill/>
                </a:ln>
                <a:solidFill>
                  <a:srgbClr val="FFFFFF"/>
                </a:solidFill>
                <a:effectLst/>
                <a:uLnTx/>
                <a:uFillTx/>
                <a:latin typeface="Microsoft YaHei"/>
                <a:ea typeface="Microsoft YaHei"/>
                <a:cs typeface="+mn-ea"/>
                <a:sym typeface="+mn-lt"/>
              </a:endParaRPr>
            </a:p>
          </p:txBody>
        </p:sp>
      </p:grpSp>
      <p:pic>
        <p:nvPicPr>
          <p:cNvPr id="20" name="图片 19">
            <a:extLst>
              <a:ext uri="{FF2B5EF4-FFF2-40B4-BE49-F238E27FC236}">
                <a16:creationId xmlns:a16="http://schemas.microsoft.com/office/drawing/2014/main" id="{14BDAC51-3620-25CA-BB12-6F065A832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6501" y="3416574"/>
            <a:ext cx="3911760" cy="2620092"/>
          </a:xfrm>
          <a:prstGeom prst="rect">
            <a:avLst/>
          </a:prstGeom>
        </p:spPr>
      </p:pic>
      <p:sp>
        <p:nvSpPr>
          <p:cNvPr id="18" name="平行四边形 17">
            <a:extLst>
              <a:ext uri="{FF2B5EF4-FFF2-40B4-BE49-F238E27FC236}">
                <a16:creationId xmlns:a16="http://schemas.microsoft.com/office/drawing/2014/main" id="{0448B922-AC0D-B1D9-D879-5DF385731423}"/>
              </a:ext>
            </a:extLst>
          </p:cNvPr>
          <p:cNvSpPr/>
          <p:nvPr/>
        </p:nvSpPr>
        <p:spPr>
          <a:xfrm>
            <a:off x="4628365" y="3903759"/>
            <a:ext cx="3454683" cy="417135"/>
          </a:xfrm>
          <a:prstGeom prst="parallelogram">
            <a:avLst/>
          </a:prstGeom>
          <a:solidFill>
            <a:srgbClr val="0860A8"/>
          </a:solidFill>
          <a:ln>
            <a:noFill/>
          </a:ln>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1600" b="1" kern="0">
                <a:solidFill>
                  <a:srgbClr val="FFFFFF"/>
                </a:solidFill>
                <a:latin typeface="Microsoft YaHei"/>
                <a:ea typeface="Microsoft YaHei"/>
                <a:cs typeface="+mn-ea"/>
                <a:sym typeface="+mn-lt"/>
              </a:rPr>
              <a:t>L</a:t>
            </a:r>
            <a:r>
              <a:rPr kumimoji="0" lang="en-US" altLang="zh-CN" sz="1600" b="1" i="0" u="none" strike="noStrike" kern="0" cap="none" spc="0" normalizeH="0" baseline="0" noProof="0">
                <a:ln>
                  <a:noFill/>
                </a:ln>
                <a:solidFill>
                  <a:srgbClr val="FFFFFF"/>
                </a:solidFill>
                <a:effectLst/>
                <a:uLnTx/>
                <a:uFillTx/>
                <a:latin typeface="Microsoft YaHei"/>
                <a:ea typeface="Microsoft YaHei"/>
                <a:cs typeface="+mn-ea"/>
                <a:sym typeface="+mn-lt"/>
              </a:rPr>
              <a:t>ogistics distribution</a:t>
            </a:r>
            <a:endParaRPr kumimoji="0" lang="zh-CN" altLang="en-US" sz="1600" b="1" i="0" u="none" strike="noStrike" kern="0" cap="none" spc="0" normalizeH="0" baseline="0" noProof="0">
              <a:ln>
                <a:noFill/>
              </a:ln>
              <a:solidFill>
                <a:srgbClr val="FFFFFF"/>
              </a:solidFill>
              <a:effectLst/>
              <a:uLnTx/>
              <a:uFillTx/>
              <a:latin typeface="Microsoft YaHei"/>
              <a:ea typeface="Microsoft YaHei"/>
              <a:cs typeface="+mn-ea"/>
              <a:sym typeface="+mn-lt"/>
            </a:endParaRPr>
          </a:p>
        </p:txBody>
      </p:sp>
    </p:spTree>
    <p:extLst>
      <p:ext uri="{BB962C8B-B14F-4D97-AF65-F5344CB8AC3E}">
        <p14:creationId xmlns:p14="http://schemas.microsoft.com/office/powerpoint/2010/main" val="210035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6A720E-7808-456F-AAFF-98541F3AE6AA}"/>
              </a:ext>
            </a:extLst>
          </p:cNvPr>
          <p:cNvPicPr>
            <a:picLocks noChangeAspect="1"/>
          </p:cNvPicPr>
          <p:nvPr/>
        </p:nvPicPr>
        <p:blipFill rotWithShape="1">
          <a:blip r:embed="rId2" cstate="print"/>
          <a:srcRect t="7833" b="783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815BF4DF-8D59-48A5-A1B4-02169ADABE9B}"/>
              </a:ext>
            </a:extLst>
          </p:cNvPr>
          <p:cNvSpPr/>
          <p:nvPr/>
        </p:nvSpPr>
        <p:spPr>
          <a:xfrm>
            <a:off x="7629" y="0"/>
            <a:ext cx="12192000" cy="6858000"/>
          </a:xfrm>
          <a:prstGeom prst="rect">
            <a:avLst/>
          </a:prstGeom>
          <a:gradFill flip="none" rotWithShape="1">
            <a:gsLst>
              <a:gs pos="0">
                <a:schemeClr val="bg1">
                  <a:alpha val="8700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 name="组合 3">
            <a:extLst>
              <a:ext uri="{FF2B5EF4-FFF2-40B4-BE49-F238E27FC236}">
                <a16:creationId xmlns:a16="http://schemas.microsoft.com/office/drawing/2014/main" id="{7A521409-9CBC-4136-8051-D59039648170}"/>
              </a:ext>
            </a:extLst>
          </p:cNvPr>
          <p:cNvGrpSpPr/>
          <p:nvPr/>
        </p:nvGrpSpPr>
        <p:grpSpPr>
          <a:xfrm>
            <a:off x="351039" y="317175"/>
            <a:ext cx="5758215" cy="881929"/>
            <a:chOff x="351039" y="317175"/>
            <a:chExt cx="5758215" cy="881929"/>
          </a:xfrm>
        </p:grpSpPr>
        <p:grpSp>
          <p:nvGrpSpPr>
            <p:cNvPr id="5" name="组合 4" descr="e7d195523061f1c0c30ee18c1b05f65d12b38e2533cb2ccdAE0CC34CB5CBEBFAEC353FED4DECE97C3E379FD1D933F5E4DC18EF8EA6B7A1130D5F6DE9DD2BE4B0A8C9126ACE5083D1F5A9E323B29CCFC781A854B9C260D8D417DE66184216EE6ED36806CFBB6309B45F20C6B7B0FB2314B4867970D4A2DF0499B53CBCFD5B7F5709F5267250713ADC">
              <a:extLst>
                <a:ext uri="{FF2B5EF4-FFF2-40B4-BE49-F238E27FC236}">
                  <a16:creationId xmlns:a16="http://schemas.microsoft.com/office/drawing/2014/main" id="{12666050-F46F-4503-BD8F-B6CF27A87FB1}"/>
                </a:ext>
              </a:extLst>
            </p:cNvPr>
            <p:cNvGrpSpPr/>
            <p:nvPr/>
          </p:nvGrpSpPr>
          <p:grpSpPr>
            <a:xfrm>
              <a:off x="351039" y="317175"/>
              <a:ext cx="5758215" cy="881929"/>
              <a:chOff x="6372065" y="1287358"/>
              <a:chExt cx="3522570" cy="881929"/>
            </a:xfrm>
          </p:grpSpPr>
          <p:sp>
            <p:nvSpPr>
              <p:cNvPr id="7" name="文本框 6">
                <a:extLst>
                  <a:ext uri="{FF2B5EF4-FFF2-40B4-BE49-F238E27FC236}">
                    <a16:creationId xmlns:a16="http://schemas.microsoft.com/office/drawing/2014/main" id="{98517663-B53D-4E97-AF94-90FC0C41EE3F}"/>
                  </a:ext>
                </a:extLst>
              </p:cNvPr>
              <p:cNvSpPr txBox="1"/>
              <p:nvPr/>
            </p:nvSpPr>
            <p:spPr>
              <a:xfrm>
                <a:off x="6372065" y="1287358"/>
                <a:ext cx="2600208" cy="523220"/>
              </a:xfrm>
              <a:prstGeom prst="rect">
                <a:avLst/>
              </a:prstGeom>
              <a:noFill/>
            </p:spPr>
            <p:txBody>
              <a:bodyPr wrap="square" rtlCol="0">
                <a:spAutoFit/>
              </a:bodyPr>
              <a:lstStyle/>
              <a:p>
                <a:pPr lvl="0"/>
                <a:r>
                  <a:rPr lang="zh-CN" altLang="en-US" sz="2800" b="1">
                    <a:solidFill>
                      <a:prstClr val="black"/>
                    </a:solidFill>
                    <a:latin typeface="微软雅黑" panose="020B0503020204020204" charset="-122"/>
                    <a:ea typeface="微软雅黑" panose="020B0503020204020204" charset="-122"/>
                  </a:rPr>
                  <a:t>合作企业</a:t>
                </a:r>
              </a:p>
            </p:txBody>
          </p:sp>
          <p:sp>
            <p:nvSpPr>
              <p:cNvPr id="8" name="矩形 7" descr="e7d195523061f1c0c30ee18c1b05f65d12b38e2533cb2ccdAE0CC34CB5CBEBFAEC353FED4DECE97C3E379FD1D933F5E4DC18EF8EA6B7A1130D5F6DE9DD2BE4B0A8C9126ACE5083D1F5A9E323B29CCFC7CAEC2C123B57BEF974313D007AA8753893E377710594B4C9197FFDE29004546C22327C5875D9BACFDD11D2E51DCC03F9A2AFA059DFB0E2E6">
                <a:extLst>
                  <a:ext uri="{FF2B5EF4-FFF2-40B4-BE49-F238E27FC236}">
                    <a16:creationId xmlns:a16="http://schemas.microsoft.com/office/drawing/2014/main" id="{DAF8725C-7DC4-4DFA-B0E6-56FF67EB7A13}"/>
                  </a:ext>
                </a:extLst>
              </p:cNvPr>
              <p:cNvSpPr/>
              <p:nvPr/>
            </p:nvSpPr>
            <p:spPr>
              <a:xfrm>
                <a:off x="6404713" y="1892288"/>
                <a:ext cx="3489922" cy="276999"/>
              </a:xfrm>
              <a:prstGeom prst="rect">
                <a:avLst/>
              </a:prstGeom>
              <a:noFill/>
            </p:spPr>
            <p:txBody>
              <a:bodyPr wrap="square" anchor="ctr">
                <a:spAutoFit/>
              </a:bodyPr>
              <a:lstStyle/>
              <a:p>
                <a:pPr lvl="0"/>
                <a:r>
                  <a:rPr lang="en-US" altLang="zh-CN" sz="1200">
                    <a:solidFill>
                      <a:prstClr val="black">
                        <a:lumMod val="50000"/>
                        <a:lumOff val="50000"/>
                      </a:prstClr>
                    </a:solidFill>
                    <a:latin typeface="微软雅黑" panose="020B0503020204020204" charset="-122"/>
                    <a:ea typeface="微软雅黑" panose="020B0503020204020204" charset="-122"/>
                  </a:rPr>
                  <a:t>Cooperative enterprise</a:t>
                </a:r>
                <a:endParaRPr kumimoji="0" lang="en-US" altLang="zh-CN" sz="1200" b="0" i="0" u="none" strike="noStrike" kern="1200" cap="none" spc="0" normalizeH="0" baseline="0" noProof="0">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cxnSp>
            <p:nvCxnSpPr>
              <p:cNvPr id="9" name="直接连接符 8">
                <a:extLst>
                  <a:ext uri="{FF2B5EF4-FFF2-40B4-BE49-F238E27FC236}">
                    <a16:creationId xmlns:a16="http://schemas.microsoft.com/office/drawing/2014/main" id="{7B4D3902-96DF-4624-B93A-4B24022A11A9}"/>
                  </a:ext>
                </a:extLst>
              </p:cNvPr>
              <p:cNvCxnSpPr/>
              <p:nvPr/>
            </p:nvCxnSpPr>
            <p:spPr>
              <a:xfrm>
                <a:off x="6469349" y="1892104"/>
                <a:ext cx="154160" cy="0"/>
              </a:xfrm>
              <a:prstGeom prst="lin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等腰三角形 5">
              <a:extLst>
                <a:ext uri="{FF2B5EF4-FFF2-40B4-BE49-F238E27FC236}">
                  <a16:creationId xmlns:a16="http://schemas.microsoft.com/office/drawing/2014/main" id="{005F8E61-2084-4246-B92F-D70458FA147D}"/>
                </a:ext>
              </a:extLst>
            </p:cNvPr>
            <p:cNvSpPr/>
            <p:nvPr/>
          </p:nvSpPr>
          <p:spPr>
            <a:xfrm rot="5400000">
              <a:off x="1951987" y="467861"/>
              <a:ext cx="305786" cy="263609"/>
            </a:xfrm>
            <a:prstGeom prst="triangle">
              <a:avLst/>
            </a:prstGeom>
            <a:solidFill>
              <a:srgbClr val="0860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矩形 9">
            <a:extLst>
              <a:ext uri="{FF2B5EF4-FFF2-40B4-BE49-F238E27FC236}">
                <a16:creationId xmlns:a16="http://schemas.microsoft.com/office/drawing/2014/main" id="{FEE2D0FC-8B3D-482B-B2B7-60EE584EA0CA}"/>
              </a:ext>
            </a:extLst>
          </p:cNvPr>
          <p:cNvSpPr/>
          <p:nvPr/>
        </p:nvSpPr>
        <p:spPr>
          <a:xfrm>
            <a:off x="-3013" y="1376791"/>
            <a:ext cx="12213283" cy="48770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等腰三角形 4">
            <a:extLst>
              <a:ext uri="{FF2B5EF4-FFF2-40B4-BE49-F238E27FC236}">
                <a16:creationId xmlns:a16="http://schemas.microsoft.com/office/drawing/2014/main" id="{A3EC86E6-CC33-4D00-B19C-D346AB97BA3A}"/>
              </a:ext>
            </a:extLst>
          </p:cNvPr>
          <p:cNvSpPr/>
          <p:nvPr/>
        </p:nvSpPr>
        <p:spPr>
          <a:xfrm>
            <a:off x="23615" y="1349973"/>
            <a:ext cx="12194284" cy="4903842"/>
          </a:xfrm>
          <a:prstGeom prst="rect">
            <a:avLst/>
          </a:prstGeom>
          <a:gradFill flip="none" rotWithShape="1">
            <a:gsLst>
              <a:gs pos="0">
                <a:schemeClr val="bg1">
                  <a:alpha val="0"/>
                </a:schemeClr>
              </a:gs>
              <a:gs pos="54000">
                <a:schemeClr val="bg1">
                  <a:lumMod val="95000"/>
                  <a:alpha val="3300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E95F404-2B4B-4AEC-A622-3CB0CC804DC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693" b="95597" l="0" r="99639">
                        <a14:foregroundMark x1="11906" y1="19318" x2="11906" y2="19318"/>
                        <a14:foregroundMark x1="26819" y1="19318" x2="26819" y2="19318"/>
                        <a14:foregroundMark x1="61996" y1="14347" x2="61996" y2="14347"/>
                        <a14:foregroundMark x1="83163" y1="46733" x2="83163" y2="46733"/>
                        <a14:foregroundMark x1="69032" y1="50568" x2="69032" y2="50568"/>
                        <a14:foregroundMark x1="48767" y1="55540" x2="48767" y2="55540"/>
                        <a14:foregroundMark x1="34696" y1="55540" x2="34696" y2="55540"/>
                        <a14:foregroundMark x1="16837" y1="48722" x2="16837" y2="48722"/>
                        <a14:foregroundMark x1="81479" y1="37926" x2="81479" y2="37926"/>
                        <a14:foregroundMark x1="79435" y1="35938" x2="79435" y2="35938"/>
                        <a14:foregroundMark x1="74023" y1="82955" x2="74023" y2="82955"/>
                        <a14:foregroundMark x1="77330" y1="82955" x2="77330" y2="82955"/>
                        <a14:foregroundMark x1="80216" y1="82955" x2="80216" y2="82955"/>
                        <a14:foregroundMark x1="83945" y1="82955" x2="83945" y2="82955"/>
                        <a14:foregroundMark x1="87252" y1="82955" x2="87252" y2="82955"/>
                        <a14:foregroundMark x1="88936" y1="83949" x2="88936" y2="83949"/>
                        <a14:foregroundMark x1="93927" y1="83949" x2="93927" y2="83949"/>
                        <a14:foregroundMark x1="93927" y1="83949" x2="93927" y2="83949"/>
                        <a14:foregroundMark x1="67829" y1="82955" x2="67829" y2="82955"/>
                        <a14:foregroundMark x1="61575" y1="82955" x2="61575" y2="82955"/>
                        <a14:foregroundMark x1="65304" y1="83949" x2="65304" y2="83949"/>
                        <a14:foregroundMark x1="64883" y1="81960" x2="64883" y2="81960"/>
                        <a14:foregroundMark x1="55382" y1="82955" x2="55382" y2="82955"/>
                        <a14:foregroundMark x1="50391" y1="82955" x2="50391" y2="82955"/>
                        <a14:foregroundMark x1="47925" y1="83949" x2="47925" y2="83949"/>
                        <a14:foregroundMark x1="42153" y1="83949" x2="42153" y2="83949"/>
                        <a14:foregroundMark x1="42153" y1="80966" x2="42153" y2="80966"/>
                      </a14:backgroundRemoval>
                    </a14:imgEffect>
                  </a14:imgLayer>
                </a14:imgProps>
              </a:ext>
              <a:ext uri="{28A0092B-C50C-407E-A947-70E740481C1C}">
                <a14:useLocalDpi xmlns:a14="http://schemas.microsoft.com/office/drawing/2010/main" val="0"/>
              </a:ext>
            </a:extLst>
          </a:blip>
          <a:stretch>
            <a:fillRect/>
          </a:stretch>
        </p:blipFill>
        <p:spPr>
          <a:xfrm>
            <a:off x="10709028" y="285748"/>
            <a:ext cx="1260475" cy="533598"/>
          </a:xfrm>
          <a:prstGeom prst="rect">
            <a:avLst/>
          </a:prstGeom>
        </p:spPr>
      </p:pic>
      <p:grpSp>
        <p:nvGrpSpPr>
          <p:cNvPr id="203" name="组合 202">
            <a:extLst>
              <a:ext uri="{FF2B5EF4-FFF2-40B4-BE49-F238E27FC236}">
                <a16:creationId xmlns:a16="http://schemas.microsoft.com/office/drawing/2014/main" id="{20C3773D-30B0-4FC6-BF28-D21F2B914E52}"/>
              </a:ext>
            </a:extLst>
          </p:cNvPr>
          <p:cNvGrpSpPr/>
          <p:nvPr/>
        </p:nvGrpSpPr>
        <p:grpSpPr>
          <a:xfrm>
            <a:off x="2611018" y="1548564"/>
            <a:ext cx="6965174" cy="924171"/>
            <a:chOff x="2611018" y="919914"/>
            <a:chExt cx="6965174" cy="924171"/>
          </a:xfrm>
        </p:grpSpPr>
        <p:sp>
          <p:nvSpPr>
            <p:cNvPr id="204" name="矩形 203">
              <a:extLst>
                <a:ext uri="{FF2B5EF4-FFF2-40B4-BE49-F238E27FC236}">
                  <a16:creationId xmlns:a16="http://schemas.microsoft.com/office/drawing/2014/main" id="{A77AAEA6-1817-40CA-974C-3A233A17E4E2}"/>
                </a:ext>
              </a:extLst>
            </p:cNvPr>
            <p:cNvSpPr/>
            <p:nvPr/>
          </p:nvSpPr>
          <p:spPr>
            <a:xfrm>
              <a:off x="2611018" y="919914"/>
              <a:ext cx="6965174" cy="584775"/>
            </a:xfrm>
            <a:prstGeom prst="rect">
              <a:avLst/>
            </a:prstGeom>
          </p:spPr>
          <p:txBody>
            <a:bodyPr wrap="square">
              <a:spAutoFit/>
            </a:bodyPr>
            <a:lstStyle/>
            <a:p>
              <a:pPr algn="ctr">
                <a:defRPr/>
              </a:pPr>
              <a:r>
                <a:rPr lang="zh-CN" altLang="en-US" sz="3200" b="1">
                  <a:solidFill>
                    <a:srgbClr val="1D76A4"/>
                  </a:solidFill>
                  <a:latin typeface="微软雅黑" panose="020B0503020204020204" pitchFamily="34" charset="-122"/>
                  <a:ea typeface="微软雅黑" panose="020B0503020204020204" pitchFamily="34" charset="-122"/>
                </a:rPr>
                <a:t>获得知名企业的信赖，我们倍感荣幸</a:t>
              </a:r>
            </a:p>
          </p:txBody>
        </p:sp>
        <p:sp>
          <p:nvSpPr>
            <p:cNvPr id="205" name="矩形 204">
              <a:extLst>
                <a:ext uri="{FF2B5EF4-FFF2-40B4-BE49-F238E27FC236}">
                  <a16:creationId xmlns:a16="http://schemas.microsoft.com/office/drawing/2014/main" id="{19F3364C-01A6-406E-B3D0-10F8238C2149}"/>
                </a:ext>
              </a:extLst>
            </p:cNvPr>
            <p:cNvSpPr/>
            <p:nvPr/>
          </p:nvSpPr>
          <p:spPr>
            <a:xfrm>
              <a:off x="3576303" y="1536308"/>
              <a:ext cx="5205747" cy="307777"/>
            </a:xfrm>
            <a:prstGeom prst="rect">
              <a:avLst/>
            </a:prstGeom>
          </p:spPr>
          <p:txBody>
            <a:bodyPr wrap="square">
              <a:spAutoFit/>
            </a:bodyPr>
            <a:lstStyle/>
            <a:p>
              <a:pPr algn="dist"/>
              <a:r>
                <a:rPr lang="en-US" altLang="zh-CN" sz="1400">
                  <a:solidFill>
                    <a:srgbClr val="000000"/>
                  </a:solidFill>
                  <a:latin typeface="微软雅黑"/>
                  <a:ea typeface="微软雅黑"/>
                </a:rPr>
                <a:t>We feel honored to be trusted by well-known enterprises.</a:t>
              </a:r>
              <a:endParaRPr lang="zh-CN" altLang="en-US" sz="1400">
                <a:solidFill>
                  <a:srgbClr val="000000"/>
                </a:solidFill>
                <a:latin typeface="微软雅黑"/>
                <a:ea typeface="微软雅黑"/>
              </a:endParaRPr>
            </a:p>
          </p:txBody>
        </p:sp>
      </p:grpSp>
      <p:cxnSp>
        <p:nvCxnSpPr>
          <p:cNvPr id="32" name="直接连接符 31">
            <a:extLst>
              <a:ext uri="{FF2B5EF4-FFF2-40B4-BE49-F238E27FC236}">
                <a16:creationId xmlns:a16="http://schemas.microsoft.com/office/drawing/2014/main" id="{C2185E35-2606-47E5-883D-9B4F5DE039E4}"/>
              </a:ext>
            </a:extLst>
          </p:cNvPr>
          <p:cNvCxnSpPr>
            <a:cxnSpLocks/>
          </p:cNvCxnSpPr>
          <p:nvPr/>
        </p:nvCxnSpPr>
        <p:spPr>
          <a:xfrm>
            <a:off x="0" y="6526213"/>
            <a:ext cx="102139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矩形 32" descr="e7d195523061f1c060910eeaeeff1464599dc3392e14be42F6605DBF3376AA578EAD49A2F34CDE9F8BA873D9FC4305B94F8C98BE913D0BB55B77B4982D855D57316D9666CF50C0C1F882EEA92AB650398E1D07B7246EE89F2BEB25B3F581B42FC5C670894BB1F4D26BEB2A877CB4601AC8EFFD6BE538A327EAED3171066CCD1F6C26A1A45331AFE6">
            <a:extLst>
              <a:ext uri="{FF2B5EF4-FFF2-40B4-BE49-F238E27FC236}">
                <a16:creationId xmlns:a16="http://schemas.microsoft.com/office/drawing/2014/main" id="{4FACB08F-CC18-4CEA-B7D0-9365FA042177}"/>
              </a:ext>
            </a:extLst>
          </p:cNvPr>
          <p:cNvSpPr/>
          <p:nvPr/>
        </p:nvSpPr>
        <p:spPr>
          <a:xfrm>
            <a:off x="10184867" y="6387713"/>
            <a:ext cx="1643566" cy="276999"/>
          </a:xfrm>
          <a:prstGeom prst="rect">
            <a:avLst/>
          </a:prstGeom>
        </p:spPr>
        <p:txBody>
          <a:bodyPr wrap="square">
            <a:spAutoFit/>
          </a:bodyPr>
          <a:lstStyle/>
          <a:p>
            <a:pPr algn="dist">
              <a:defRPr/>
            </a:pPr>
            <a:r>
              <a:rPr lang="zh-CN" altLang="en-US" sz="1200" b="1">
                <a:solidFill>
                  <a:srgbClr val="0860A8"/>
                </a:solidFill>
                <a:latin typeface="微软雅黑" panose="020B0503020204020204" pitchFamily="34" charset="-122"/>
                <a:ea typeface="微软雅黑" panose="020B0503020204020204" pitchFamily="34" charset="-122"/>
              </a:rPr>
              <a:t>上海隆程国际</a:t>
            </a:r>
          </a:p>
        </p:txBody>
      </p:sp>
      <p:cxnSp>
        <p:nvCxnSpPr>
          <p:cNvPr id="34" name="直接连接符 33">
            <a:extLst>
              <a:ext uri="{FF2B5EF4-FFF2-40B4-BE49-F238E27FC236}">
                <a16:creationId xmlns:a16="http://schemas.microsoft.com/office/drawing/2014/main" id="{60B088CF-9750-434A-82E2-E178AC9322D3}"/>
              </a:ext>
            </a:extLst>
          </p:cNvPr>
          <p:cNvCxnSpPr>
            <a:cxnSpLocks/>
          </p:cNvCxnSpPr>
          <p:nvPr/>
        </p:nvCxnSpPr>
        <p:spPr>
          <a:xfrm>
            <a:off x="11851379" y="6526212"/>
            <a:ext cx="31510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F327C201-06D0-48F6-83FF-566D32F09818}"/>
              </a:ext>
            </a:extLst>
          </p:cNvPr>
          <p:cNvPicPr>
            <a:picLocks noChangeAspect="1"/>
          </p:cNvPicPr>
          <p:nvPr/>
        </p:nvPicPr>
        <p:blipFill>
          <a:blip r:embed="rId5" cstate="print"/>
          <a:stretch>
            <a:fillRect/>
          </a:stretch>
        </p:blipFill>
        <p:spPr>
          <a:xfrm>
            <a:off x="3314455" y="2717895"/>
            <a:ext cx="5639289" cy="3670110"/>
          </a:xfrm>
          <a:prstGeom prst="rect">
            <a:avLst/>
          </a:prstGeom>
        </p:spPr>
      </p:pic>
    </p:spTree>
    <p:extLst>
      <p:ext uri="{BB962C8B-B14F-4D97-AF65-F5344CB8AC3E}">
        <p14:creationId xmlns:p14="http://schemas.microsoft.com/office/powerpoint/2010/main" val="148897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p:cTn id="7" dur="1000" fill="hold"/>
                                        <p:tgtEl>
                                          <p:spTgt spid="203"/>
                                        </p:tgtEl>
                                        <p:attrNameLst>
                                          <p:attrName>ppt_w</p:attrName>
                                        </p:attrNameLst>
                                      </p:cBhvr>
                                      <p:tavLst>
                                        <p:tav tm="0">
                                          <p:val>
                                            <p:fltVal val="0"/>
                                          </p:val>
                                        </p:tav>
                                        <p:tav tm="100000">
                                          <p:val>
                                            <p:strVal val="#ppt_w"/>
                                          </p:val>
                                        </p:tav>
                                      </p:tavLst>
                                    </p:anim>
                                    <p:anim calcmode="lin" valueType="num">
                                      <p:cBhvr>
                                        <p:cTn id="8" dur="1000" fill="hold"/>
                                        <p:tgtEl>
                                          <p:spTgt spid="203"/>
                                        </p:tgtEl>
                                        <p:attrNameLst>
                                          <p:attrName>ppt_h</p:attrName>
                                        </p:attrNameLst>
                                      </p:cBhvr>
                                      <p:tavLst>
                                        <p:tav tm="0">
                                          <p:val>
                                            <p:fltVal val="0"/>
                                          </p:val>
                                        </p:tav>
                                        <p:tav tm="100000">
                                          <p:val>
                                            <p:strVal val="#ppt_h"/>
                                          </p:val>
                                        </p:tav>
                                      </p:tavLst>
                                    </p:anim>
                                    <p:animEffect transition="in" filter="fade">
                                      <p:cBhvr>
                                        <p:cTn id="9" dur="1000"/>
                                        <p:tgtEl>
                                          <p:spTgt spid="203"/>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250" fill="hold"/>
                                        <p:tgtEl>
                                          <p:spTgt spid="13"/>
                                        </p:tgtEl>
                                        <p:attrNameLst>
                                          <p:attrName>ppt_w</p:attrName>
                                        </p:attrNameLst>
                                      </p:cBhvr>
                                      <p:tavLst>
                                        <p:tav tm="0">
                                          <p:val>
                                            <p:fltVal val="0"/>
                                          </p:val>
                                        </p:tav>
                                        <p:tav tm="100000">
                                          <p:val>
                                            <p:strVal val="#ppt_w"/>
                                          </p:val>
                                        </p:tav>
                                      </p:tavLst>
                                    </p:anim>
                                    <p:anim calcmode="lin" valueType="num">
                                      <p:cBhvr>
                                        <p:cTn id="14" dur="1250" fill="hold"/>
                                        <p:tgtEl>
                                          <p:spTgt spid="13"/>
                                        </p:tgtEl>
                                        <p:attrNameLst>
                                          <p:attrName>ppt_h</p:attrName>
                                        </p:attrNameLst>
                                      </p:cBhvr>
                                      <p:tavLst>
                                        <p:tav tm="0">
                                          <p:val>
                                            <p:fltVal val="0"/>
                                          </p:val>
                                        </p:tav>
                                        <p:tav tm="100000">
                                          <p:val>
                                            <p:strVal val="#ppt_h"/>
                                          </p:val>
                                        </p:tav>
                                      </p:tavLst>
                                    </p:anim>
                                    <p:animEffect transition="in" filter="fade">
                                      <p:cBhvr>
                                        <p:cTn id="15"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A89F59-D647-4827-8DC3-80FFF77023B1}"/>
              </a:ext>
            </a:extLst>
          </p:cNvPr>
          <p:cNvPicPr>
            <a:picLocks noChangeAspect="1"/>
          </p:cNvPicPr>
          <p:nvPr/>
        </p:nvPicPr>
        <p:blipFill rotWithShape="1">
          <a:blip r:embed="rId2" cstate="print"/>
          <a:srcRect l="5154"/>
          <a:stretch/>
        </p:blipFill>
        <p:spPr>
          <a:xfrm>
            <a:off x="-1108958" y="-88900"/>
            <a:ext cx="9347200" cy="6946900"/>
          </a:xfrm>
          <a:prstGeom prst="rect">
            <a:avLst/>
          </a:prstGeom>
        </p:spPr>
      </p:pic>
      <p:sp>
        <p:nvSpPr>
          <p:cNvPr id="3" name="矩形 2">
            <a:extLst>
              <a:ext uri="{FF2B5EF4-FFF2-40B4-BE49-F238E27FC236}">
                <a16:creationId xmlns:a16="http://schemas.microsoft.com/office/drawing/2014/main" id="{47271653-7236-4CE1-A958-1D02A91DA093}"/>
              </a:ext>
            </a:extLst>
          </p:cNvPr>
          <p:cNvSpPr/>
          <p:nvPr/>
        </p:nvSpPr>
        <p:spPr>
          <a:xfrm rot="10800000">
            <a:off x="-228600" y="-304800"/>
            <a:ext cx="12420598" cy="7391400"/>
          </a:xfrm>
          <a:prstGeom prst="rect">
            <a:avLst/>
          </a:prstGeom>
          <a:gradFill>
            <a:gsLst>
              <a:gs pos="0">
                <a:srgbClr val="0860A8"/>
              </a:gs>
              <a:gs pos="100000">
                <a:schemeClr val="bg1">
                  <a:alpha val="6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EB91FD3D-DF87-4074-BE0D-D2259FEF8323}"/>
              </a:ext>
            </a:extLst>
          </p:cNvPr>
          <p:cNvCxnSpPr/>
          <p:nvPr/>
        </p:nvCxnSpPr>
        <p:spPr>
          <a:xfrm>
            <a:off x="11868150" y="4528204"/>
            <a:ext cx="0" cy="26135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8">
            <a:extLst>
              <a:ext uri="{FF2B5EF4-FFF2-40B4-BE49-F238E27FC236}">
                <a16:creationId xmlns:a16="http://schemas.microsoft.com/office/drawing/2014/main" id="{F737C50B-04DC-4F95-B7C7-7D064A7FFB6B}"/>
              </a:ext>
            </a:extLst>
          </p:cNvPr>
          <p:cNvGrpSpPr/>
          <p:nvPr/>
        </p:nvGrpSpPr>
        <p:grpSpPr>
          <a:xfrm>
            <a:off x="8548566" y="6815379"/>
            <a:ext cx="3504474" cy="0"/>
            <a:chOff x="8529516" y="6320079"/>
            <a:chExt cx="3504474" cy="0"/>
          </a:xfrm>
        </p:grpSpPr>
        <p:cxnSp>
          <p:nvCxnSpPr>
            <p:cNvPr id="10" name="直接连接符 9">
              <a:extLst>
                <a:ext uri="{FF2B5EF4-FFF2-40B4-BE49-F238E27FC236}">
                  <a16:creationId xmlns:a16="http://schemas.microsoft.com/office/drawing/2014/main" id="{A7768BF0-A1BC-45B2-850D-823BA8BBCD79}"/>
                </a:ext>
              </a:extLst>
            </p:cNvPr>
            <p:cNvCxnSpPr/>
            <p:nvPr/>
          </p:nvCxnSpPr>
          <p:spPr>
            <a:xfrm>
              <a:off x="8553453" y="6320079"/>
              <a:ext cx="3480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F6EBBCB-1CE3-45C1-B403-C1DE363F4106}"/>
                </a:ext>
              </a:extLst>
            </p:cNvPr>
            <p:cNvCxnSpPr/>
            <p:nvPr/>
          </p:nvCxnSpPr>
          <p:spPr>
            <a:xfrm>
              <a:off x="8529516" y="6320079"/>
              <a:ext cx="8413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id="{F283016D-D2EE-4188-A0F5-8238D20692B5}"/>
              </a:ext>
            </a:extLst>
          </p:cNvPr>
          <p:cNvSpPr/>
          <p:nvPr/>
        </p:nvSpPr>
        <p:spPr>
          <a:xfrm>
            <a:off x="3227833" y="1634052"/>
            <a:ext cx="8485883" cy="2935547"/>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zh-CN" altLang="zh-CN" b="1"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隆程国际物流对国家报检政策有更深入理解，拥有为客户提供最佳服务的坚实基础</a:t>
            </a:r>
          </a:p>
          <a:p>
            <a:pPr marL="342900" indent="-342900">
              <a:lnSpc>
                <a:spcPct val="150000"/>
              </a:lnSpc>
              <a:spcAft>
                <a:spcPts val="0"/>
              </a:spcAft>
              <a:buFont typeface="Wingdings" panose="05000000000000000000" pitchFamily="2" charset="2"/>
              <a:buChar char="Ø"/>
            </a:pPr>
            <a:r>
              <a:rPr lang="zh-CN" altLang="zh-CN" sz="2400"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我们</a:t>
            </a:r>
            <a:r>
              <a:rPr lang="zh-CN" altLang="en-US" sz="2400"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依托与船公司的优势资源，提供优先换单服务，快速便捷精简货物进口流程</a:t>
            </a:r>
            <a:endParaRPr lang="en-US" altLang="zh-CN" sz="2400"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b="1"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上海港进口清关，我们与船舶代理深入合作可保证快速完成换单、交单服务。资料齐全的情况下一般到港后</a:t>
            </a:r>
            <a:r>
              <a:rPr lang="en-US" altLang="zh-CN" sz="2400"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400" b="1" kern="100">
                <a:solidFill>
                  <a:srgbClr val="0860A8"/>
                </a:solidFill>
                <a:latin typeface="微软雅黑" panose="020B0503020204020204" pitchFamily="34" charset="-122"/>
                <a:ea typeface="微软雅黑" panose="020B0503020204020204" pitchFamily="34" charset="-122"/>
                <a:cs typeface="Times New Roman" panose="02020603050405020304" pitchFamily="18" charset="0"/>
              </a:rPr>
              <a:t>天</a:t>
            </a:r>
            <a:r>
              <a:rPr lang="zh-CN" altLang="zh-CN" b="1"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送货。</a:t>
            </a:r>
          </a:p>
        </p:txBody>
      </p:sp>
    </p:spTree>
    <p:extLst>
      <p:ext uri="{BB962C8B-B14F-4D97-AF65-F5344CB8AC3E}">
        <p14:creationId xmlns:p14="http://schemas.microsoft.com/office/powerpoint/2010/main" val="367936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自定义 129">
      <a:dk1>
        <a:sysClr val="windowText" lastClr="000000"/>
      </a:dk1>
      <a:lt1>
        <a:sysClr val="window" lastClr="FFFFFF"/>
      </a:lt1>
      <a:dk2>
        <a:srgbClr val="44546A"/>
      </a:dk2>
      <a:lt2>
        <a:srgbClr val="E7E6E6"/>
      </a:lt2>
      <a:accent1>
        <a:srgbClr val="213771"/>
      </a:accent1>
      <a:accent2>
        <a:srgbClr val="D7452E"/>
      </a:accent2>
      <a:accent3>
        <a:srgbClr val="A5A5A5"/>
      </a:accent3>
      <a:accent4>
        <a:srgbClr val="FFC000"/>
      </a:accent4>
      <a:accent5>
        <a:srgbClr val="4472C4"/>
      </a:accent5>
      <a:accent6>
        <a:srgbClr val="70AD47"/>
      </a:accent6>
      <a:hlink>
        <a:srgbClr val="0563C1"/>
      </a:hlink>
      <a:folHlink>
        <a:srgbClr val="954F72"/>
      </a:folHlink>
    </a:clrScheme>
    <a:fontScheme name="Arca Majora 2 Heavy">
      <a:majorFont>
        <a:latin typeface="Arca Majora 2 Heavy"/>
        <a:ea typeface="华文细黑"/>
        <a:cs typeface=""/>
      </a:majorFont>
      <a:minorFont>
        <a:latin typeface="ITC Avant Garde Std XLt"/>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76200">
          <a:noFill/>
        </a:ln>
        <a:effectLst>
          <a:outerShdw blurRad="558800" dist="330200" dir="5400000" sx="87000" sy="87000" algn="t" rotWithShape="0">
            <a:prstClr val="black">
              <a:alpha val="15000"/>
            </a:prstClr>
          </a:outerShdw>
        </a:effectLst>
      </a:spPr>
      <a:bodyPr rtlCol="0" anchor="ctr"/>
      <a:lstStyle>
        <a:defPP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e7d195523061f1c0d3ba7f298e59d031c9c3f97027ed136f882110EF8F17BAD1F2C348D17C7856EF46CB4678CC9E44EE1ABA681E3133328A7B4D22AAF822B2429426B2355AA8CC4431B8568D2CF3B73AF9E20A542D85A3CC26BBE0FBAEA6A7728727632BA0F9DEB71421CB8D79CBDC07ADA97F1584B77B3B67FADFF2FFE69DBC6A0138DD213598D5</_7b1dac89e7d195523061f1c0316ecb71>
</e7d195523061f1c0>
</file>

<file path=customXml/itemProps1.xml><?xml version="1.0" encoding="utf-8"?>
<ds:datastoreItem xmlns:ds="http://schemas.openxmlformats.org/officeDocument/2006/customXml" ds:itemID="{CA9DFAF7-035F-4C34-BF91-6CF025BB6FB6}">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8611</TotalTime>
  <Words>1959</Words>
  <Application>Microsoft Office PowerPoint</Application>
  <PresentationFormat>宽屏</PresentationFormat>
  <Paragraphs>196</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ITC Avant Garde Std XLt</vt:lpstr>
      <vt:lpstr>华文细黑</vt:lpstr>
      <vt:lpstr>微软雅黑 Bold</vt:lpstr>
      <vt:lpstr>Arial</vt:lpstr>
      <vt:lpstr>Calibri</vt:lpstr>
      <vt:lpstr>Impact</vt:lpstr>
      <vt:lpstr>Times New Roman</vt:lpstr>
      <vt:lpstr>Wingdings</vt:lpstr>
      <vt:lpstr>等线</vt:lpstr>
      <vt:lpstr>微软雅黑</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SCALIRE</dc:creator>
  <dc:description>©PPTSTORE 版权所有</dc:description>
  <cp:lastModifiedBy>思远 周</cp:lastModifiedBy>
  <cp:revision>620</cp:revision>
  <dcterms:created xsi:type="dcterms:W3CDTF">2017-04-21T07:55:34Z</dcterms:created>
  <dcterms:modified xsi:type="dcterms:W3CDTF">2023-10-31T13:05:12Z</dcterms:modified>
</cp:coreProperties>
</file>